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44" userDrawn="1">
          <p15:clr>
            <a:srgbClr val="A4A3A4"/>
          </p15:clr>
        </p15:guide>
        <p15:guide id="4" orient="horz" pos="4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8"/>
    <p:restoredTop sz="95056"/>
  </p:normalViewPr>
  <p:slideViewPr>
    <p:cSldViewPr snapToGrid="0" snapToObjects="1" showGuides="1">
      <p:cViewPr varScale="1">
        <p:scale>
          <a:sx n="135" d="100"/>
          <a:sy n="135" d="100"/>
        </p:scale>
        <p:origin x="2120" y="160"/>
      </p:cViewPr>
      <p:guideLst>
        <p:guide orient="horz" pos="2160"/>
        <p:guide pos="2880"/>
        <p:guide pos="144"/>
        <p:guide orient="horz" pos="4176"/>
      </p:guideLst>
    </p:cSldViewPr>
  </p:slideViewPr>
  <p:notesTextViewPr>
    <p:cViewPr>
      <p:scale>
        <a:sx n="1" d="1"/>
        <a:sy n="1" d="1"/>
      </p:scale>
      <p:origin x="0" y="0"/>
    </p:cViewPr>
  </p:notesTextViewPr>
  <p:notesViewPr>
    <p:cSldViewPr snapToGrid="0" snapToObjects="1" showGuides="1">
      <p:cViewPr varScale="1">
        <p:scale>
          <a:sx n="153" d="100"/>
          <a:sy n="153" d="100"/>
        </p:scale>
        <p:origin x="61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E9823D-E7A0-154B-AEAA-15E461D3C0D0}" type="datetimeFigureOut">
              <a:t>7/10/20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CE4613-F9BF-4E44-8F02-894C18ADDF82}" type="slidenum">
              <a:t>‹#›</a:t>
            </a:fld>
            <a:endParaRPr lang="en-US"/>
          </a:p>
        </p:txBody>
      </p:sp>
    </p:spTree>
    <p:extLst>
      <p:ext uri="{BB962C8B-B14F-4D97-AF65-F5344CB8AC3E}">
        <p14:creationId xmlns:p14="http://schemas.microsoft.com/office/powerpoint/2010/main" val="1192935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BFC3B-5D80-8343-AC0C-27B87443C71D}" type="datetimeFigureOut">
              <a:rPr lang="en-US" smtClean="0"/>
              <a:t>7/10/20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7EA1-F656-AA42-8EE9-0F0322D6CD03}" type="slidenum">
              <a:rPr lang="en-US" smtClean="0"/>
              <a:t>‹#›</a:t>
            </a:fld>
            <a:endParaRPr lang="en-US"/>
          </a:p>
        </p:txBody>
      </p:sp>
    </p:spTree>
    <p:extLst>
      <p:ext uri="{BB962C8B-B14F-4D97-AF65-F5344CB8AC3E}">
        <p14:creationId xmlns:p14="http://schemas.microsoft.com/office/powerpoint/2010/main" val="102977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27EA1-F656-AA42-8EE9-0F0322D6CD03}" type="slidenum">
              <a:rPr lang="en-US" smtClean="0"/>
              <a:t>1</a:t>
            </a:fld>
            <a:endParaRPr lang="en-US"/>
          </a:p>
        </p:txBody>
      </p:sp>
    </p:spTree>
    <p:extLst>
      <p:ext uri="{BB962C8B-B14F-4D97-AF65-F5344CB8AC3E}">
        <p14:creationId xmlns:p14="http://schemas.microsoft.com/office/powerpoint/2010/main" val="818822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bject, clock&#10;&#10;Description automatically generated">
            <a:extLst>
              <a:ext uri="{FF2B5EF4-FFF2-40B4-BE49-F238E27FC236}">
                <a16:creationId xmlns:a16="http://schemas.microsoft.com/office/drawing/2014/main" id="{3D82BB24-C07F-C644-BD0E-0024A6846F25}"/>
              </a:ext>
            </a:extLst>
          </p:cNvPr>
          <p:cNvPicPr>
            <a:picLocks noChangeAspect="1"/>
          </p:cNvPicPr>
          <p:nvPr userDrawn="1"/>
        </p:nvPicPr>
        <p:blipFill>
          <a:blip r:embed="rId3"/>
          <a:stretch>
            <a:fillRect/>
          </a:stretch>
        </p:blipFill>
        <p:spPr>
          <a:xfrm>
            <a:off x="2554355" y="804461"/>
            <a:ext cx="4035287" cy="685765"/>
          </a:xfrm>
          <a:prstGeom prst="rect">
            <a:avLst/>
          </a:prstGeom>
        </p:spPr>
      </p:pic>
    </p:spTree>
    <p:extLst>
      <p:ext uri="{BB962C8B-B14F-4D97-AF65-F5344CB8AC3E}">
        <p14:creationId xmlns:p14="http://schemas.microsoft.com/office/powerpoint/2010/main" val="16401987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3" name="Rectangle 12"/>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4" name="Rectangle 13"/>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38744" y="2581948"/>
            <a:ext cx="8040688" cy="837575"/>
          </a:xfrm>
        </p:spPr>
        <p:txBody>
          <a:bodyPr>
            <a:normAutofit/>
          </a:bodyPr>
          <a:lstStyle>
            <a:lvl1pPr marL="0" indent="0" algn="ctr">
              <a:lnSpc>
                <a:spcPct val="100000"/>
              </a:lnSpc>
              <a:spcBef>
                <a:spcPts val="0"/>
              </a:spcBef>
              <a:buFontTx/>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638744" y="3419524"/>
            <a:ext cx="8040688" cy="400002"/>
          </a:xfrm>
        </p:spPr>
        <p:txBody>
          <a:bodyPr>
            <a:normAutofit/>
          </a:bodyPr>
          <a:lstStyle>
            <a:lvl1pPr marL="0" indent="0" algn="ctr">
              <a:lnSpc>
                <a:spcPct val="100000"/>
              </a:lnSpc>
              <a:spcBef>
                <a:spcPts val="0"/>
              </a:spcBef>
              <a:buFontTx/>
              <a:buNone/>
              <a:defRPr sz="1800" b="0" i="0">
                <a:solidFill>
                  <a:schemeClr val="bg1"/>
                </a:solidFill>
                <a:latin typeface="Arial" charset="0"/>
                <a:ea typeface="Arial" charset="0"/>
                <a:cs typeface="Arial" charset="0"/>
              </a:defRPr>
            </a:lvl1pPr>
          </a:lstStyle>
          <a:p>
            <a:pPr lvl="0"/>
            <a:r>
              <a:rPr lang="en-US" sz="1800"/>
              <a:t>Presenter’s Name or Secondary Title 18–20 Pt Arial</a:t>
            </a:r>
            <a:endParaRPr lang="en-US"/>
          </a:p>
        </p:txBody>
      </p:sp>
    </p:spTree>
    <p:extLst>
      <p:ext uri="{BB962C8B-B14F-4D97-AF65-F5344CB8AC3E}">
        <p14:creationId xmlns:p14="http://schemas.microsoft.com/office/powerpoint/2010/main" val="18778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24" name="Picture Placeholder 23"/>
          <p:cNvSpPr>
            <a:spLocks noGrp="1"/>
          </p:cNvSpPr>
          <p:nvPr>
            <p:ph type="pic" sz="quarter" idx="12" hasCustomPrompt="1"/>
          </p:nvPr>
        </p:nvSpPr>
        <p:spPr>
          <a:xfrm>
            <a:off x="3425641" y="0"/>
            <a:ext cx="5718359" cy="6865938"/>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3" name="Straight Connector 12"/>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10"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spTree>
    <p:extLst>
      <p:ext uri="{BB962C8B-B14F-4D97-AF65-F5344CB8AC3E}">
        <p14:creationId xmlns:p14="http://schemas.microsoft.com/office/powerpoint/2010/main" val="260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22" name="Picture Placeholder 21"/>
          <p:cNvSpPr>
            <a:spLocks noGrp="1"/>
          </p:cNvSpPr>
          <p:nvPr>
            <p:ph type="pic" sz="quarter" idx="12" hasCustomPrompt="1"/>
          </p:nvPr>
        </p:nvSpPr>
        <p:spPr>
          <a:xfrm>
            <a:off x="0" y="0"/>
            <a:ext cx="9144000" cy="5491842"/>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0" name="Rectangle 9"/>
          <p:cNvSpPr/>
          <p:nvPr userDrawn="1"/>
        </p:nvSpPr>
        <p:spPr>
          <a:xfrm>
            <a:off x="0" y="5491843"/>
            <a:ext cx="9144000" cy="137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11" name="Straight Connector 10"/>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029699"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491771" y="5616681"/>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13" name="Text Placeholder 28"/>
          <p:cNvSpPr>
            <a:spLocks noGrp="1"/>
          </p:cNvSpPr>
          <p:nvPr>
            <p:ph type="body" sz="quarter" idx="14" hasCustomPrompt="1"/>
          </p:nvPr>
        </p:nvSpPr>
        <p:spPr>
          <a:xfrm>
            <a:off x="492125" y="6162967"/>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Tree>
    <p:extLst>
      <p:ext uri="{BB962C8B-B14F-4D97-AF65-F5344CB8AC3E}">
        <p14:creationId xmlns:p14="http://schemas.microsoft.com/office/powerpoint/2010/main" val="87765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114299" y="2184426"/>
            <a:ext cx="8915399" cy="813204"/>
          </a:xfrm>
        </p:spPr>
        <p:txBody>
          <a:bodyPr>
            <a:normAutofit/>
          </a:bodyPr>
          <a:lstStyle>
            <a:lvl1pPr marL="0" indent="0" algn="ctr">
              <a:lnSpc>
                <a:spcPct val="100000"/>
              </a:lnSpc>
              <a:spcBef>
                <a:spcPts val="0"/>
              </a:spcBef>
              <a:buFontTx/>
              <a:buNone/>
              <a:defRPr sz="4000" b="1" i="1" baseline="0">
                <a:latin typeface="Arial" charset="0"/>
                <a:ea typeface="Arial" charset="0"/>
                <a:cs typeface="Arial" charset="0"/>
              </a:defRPr>
            </a:lvl1pPr>
          </a:lstStyle>
          <a:p>
            <a:pPr lvl="0"/>
            <a:r>
              <a:rPr lang="en-US" sz="4000" b="1" i="1">
                <a:latin typeface="Arial" charset="0"/>
                <a:ea typeface="Arial" charset="0"/>
                <a:cs typeface="Arial" charset="0"/>
              </a:rPr>
              <a:t>Thank you 40 Pt Arial Bold Italic.</a:t>
            </a:r>
          </a:p>
        </p:txBody>
      </p:sp>
      <p:sp>
        <p:nvSpPr>
          <p:cNvPr id="17" name="Text Placeholder 16"/>
          <p:cNvSpPr>
            <a:spLocks noGrp="1"/>
          </p:cNvSpPr>
          <p:nvPr>
            <p:ph type="body" sz="quarter" idx="11" hasCustomPrompt="1"/>
          </p:nvPr>
        </p:nvSpPr>
        <p:spPr>
          <a:xfrm>
            <a:off x="114300" y="2997630"/>
            <a:ext cx="8915400" cy="339519"/>
          </a:xfrm>
        </p:spPr>
        <p:txBody>
          <a:bodyPr>
            <a:normAutofit/>
          </a:bodyPr>
          <a:lstStyle>
            <a:lvl1pPr marL="0" indent="0" algn="ctr">
              <a:lnSpc>
                <a:spcPct val="100000"/>
              </a:lnSpc>
              <a:spcBef>
                <a:spcPts val="0"/>
              </a:spcBef>
              <a:buFontTx/>
              <a:buNone/>
              <a:defRPr sz="1800" b="0" i="1" baseline="0">
                <a:latin typeface="Arial" charset="0"/>
                <a:ea typeface="Arial" charset="0"/>
                <a:cs typeface="Arial" charset="0"/>
              </a:defRPr>
            </a:lvl1pPr>
          </a:lstStyle>
          <a:p>
            <a:pPr lvl="0"/>
            <a:r>
              <a:rPr lang="en-US" sz="1800" b="0" i="1">
                <a:latin typeface="Arial" charset="0"/>
                <a:ea typeface="Arial" charset="0"/>
                <a:cs typeface="Arial" charset="0"/>
              </a:rPr>
              <a:t>Questions? OR Contact Information OR Closing Statement 18 Pt Arial Italic</a:t>
            </a:r>
          </a:p>
        </p:txBody>
      </p:sp>
      <p:pic>
        <p:nvPicPr>
          <p:cNvPr id="8" name="Picture 7" descr="A picture containing drawing, table&#10;&#10;Description automatically generated">
            <a:extLst>
              <a:ext uri="{FF2B5EF4-FFF2-40B4-BE49-F238E27FC236}">
                <a16:creationId xmlns:a16="http://schemas.microsoft.com/office/drawing/2014/main" id="{4460DF14-9C00-834B-86B1-F3E461DBBD5F}"/>
              </a:ext>
            </a:extLst>
          </p:cNvPr>
          <p:cNvPicPr>
            <a:picLocks noChangeAspect="1"/>
          </p:cNvPicPr>
          <p:nvPr userDrawn="1"/>
        </p:nvPicPr>
        <p:blipFill>
          <a:blip r:embed="rId2"/>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183394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6" name="Rectangle 25"/>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Rectangle 7"/>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p:cNvSpPr>
            <a:spLocks noGrp="1"/>
          </p:cNvSpPr>
          <p:nvPr>
            <p:ph type="body" sz="quarter" idx="14" hasCustomPrompt="1"/>
          </p:nvPr>
        </p:nvSpPr>
        <p:spPr>
          <a:xfrm>
            <a:off x="282574" y="3983920"/>
            <a:ext cx="8578851" cy="436562"/>
          </a:xfrm>
        </p:spPr>
        <p:txBody>
          <a:bodyPr>
            <a:noAutofit/>
          </a:bodyPr>
          <a:lstStyle>
            <a:lvl1pPr marL="0" indent="0" algn="ctr">
              <a:lnSpc>
                <a:spcPct val="100000"/>
              </a:lnSpc>
              <a:spcBef>
                <a:spcPts val="0"/>
              </a:spcBef>
              <a:buFontTx/>
              <a:buNone/>
              <a:defRPr sz="1800" i="1">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en-US"/>
              <a:t>Presenter’s Name 18–20 Pt Arial Italic</a:t>
            </a:r>
          </a:p>
        </p:txBody>
      </p:sp>
      <p:sp>
        <p:nvSpPr>
          <p:cNvPr id="30" name="Text Placeholder 29"/>
          <p:cNvSpPr>
            <a:spLocks noGrp="1"/>
          </p:cNvSpPr>
          <p:nvPr>
            <p:ph type="body" sz="quarter" idx="15" hasCustomPrompt="1"/>
          </p:nvPr>
        </p:nvSpPr>
        <p:spPr>
          <a:xfrm>
            <a:off x="282574" y="2930382"/>
            <a:ext cx="8578851" cy="428625"/>
          </a:xfrm>
        </p:spPr>
        <p:txBody>
          <a:bodyPr>
            <a:normAutofit/>
          </a:bodyPr>
          <a:lstStyle>
            <a:lvl1pPr marL="0" indent="0" algn="ctr">
              <a:lnSpc>
                <a:spcPct val="100000"/>
              </a:lnSpc>
              <a:spcBef>
                <a:spcPts val="0"/>
              </a:spcBef>
              <a:buFontTx/>
              <a:buNone/>
              <a:defRPr sz="2400" baseline="0">
                <a:solidFill>
                  <a:schemeClr val="bg1"/>
                </a:solidFill>
              </a:defRPr>
            </a:lvl1pPr>
            <a:lvl2pPr marL="457200" indent="0" algn="ctr">
              <a:buFontTx/>
              <a:buNone/>
              <a:defRPr>
                <a:solidFill>
                  <a:schemeClr val="bg1"/>
                </a:solidFill>
              </a:defRPr>
            </a:lvl2pPr>
            <a:lvl3pPr marL="914400" indent="0" algn="ctr">
              <a:buFontTx/>
              <a:buNone/>
              <a:defRPr>
                <a:solidFill>
                  <a:schemeClr val="bg1"/>
                </a:solidFill>
              </a:defRPr>
            </a:lvl3pPr>
            <a:lvl4pPr marL="1371600" indent="0" algn="ctr">
              <a:buFontTx/>
              <a:buNone/>
              <a:defRPr>
                <a:solidFill>
                  <a:schemeClr val="bg1"/>
                </a:solidFill>
              </a:defRPr>
            </a:lvl4pPr>
            <a:lvl5pPr marL="1828800" indent="0" algn="ctr">
              <a:buFontTx/>
              <a:buNone/>
              <a:defRPr>
                <a:solidFill>
                  <a:schemeClr val="bg1"/>
                </a:solidFill>
              </a:defRPr>
            </a:lvl5pPr>
          </a:lstStyle>
          <a:p>
            <a:pPr lvl="0"/>
            <a:r>
              <a:rPr lang="en-US" sz="2400"/>
              <a:t>Presenter’s Name or Secondary Title 20–28 Pt Arial</a:t>
            </a:r>
            <a:endParaRPr lang="en-US"/>
          </a:p>
        </p:txBody>
      </p:sp>
      <p:pic>
        <p:nvPicPr>
          <p:cNvPr id="10" name="Picture 9"/>
          <p:cNvPicPr>
            <a:picLocks noChangeAspect="1"/>
          </p:cNvPicPr>
          <p:nvPr userDrawn="1"/>
        </p:nvPicPr>
        <p:blipFill>
          <a:blip r:embed="rId2"/>
          <a:stretch>
            <a:fillRect/>
          </a:stretch>
        </p:blipFill>
        <p:spPr>
          <a:xfrm>
            <a:off x="0" y="-1480625"/>
            <a:ext cx="2438988" cy="3543899"/>
          </a:xfrm>
          <a:prstGeom prst="rect">
            <a:avLst/>
          </a:prstGeom>
        </p:spPr>
      </p:pic>
      <p:sp>
        <p:nvSpPr>
          <p:cNvPr id="5" name="Text Placeholder 4"/>
          <p:cNvSpPr>
            <a:spLocks noGrp="1"/>
          </p:cNvSpPr>
          <p:nvPr>
            <p:ph type="body" sz="quarter" idx="16" hasCustomPrompt="1"/>
          </p:nvPr>
        </p:nvSpPr>
        <p:spPr>
          <a:xfrm>
            <a:off x="282575" y="1963614"/>
            <a:ext cx="8578850" cy="754063"/>
          </a:xfrm>
        </p:spPr>
        <p:txBody>
          <a:bodyPr>
            <a:noAutofit/>
          </a:bodyPr>
          <a:lstStyle>
            <a:lvl1pPr marL="0" indent="0" algn="ctr">
              <a:lnSpc>
                <a:spcPct val="100000"/>
              </a:lnSpc>
              <a:spcBef>
                <a:spcPts val="0"/>
              </a:spcBef>
              <a:buNone/>
              <a:defRPr sz="5400" b="1" i="0" baseline="0">
                <a:solidFill>
                  <a:schemeClr val="bg1"/>
                </a:solidFill>
                <a:latin typeface="Arial" charset="0"/>
                <a:ea typeface="Arial" charset="0"/>
                <a:cs typeface="Arial" charset="0"/>
              </a:defRPr>
            </a:lvl1pPr>
          </a:lstStyle>
          <a:p>
            <a:pPr lvl="0"/>
            <a:r>
              <a:rPr lang="en-US" sz="5400" b="1" i="0">
                <a:latin typeface="Arial" charset="0"/>
                <a:ea typeface="Arial" charset="0"/>
                <a:cs typeface="Arial" charset="0"/>
              </a:rPr>
              <a:t>Title 48–54 Pt Arial Bold</a:t>
            </a:r>
            <a:endParaRPr lang="en-US"/>
          </a:p>
        </p:txBody>
      </p:sp>
      <p:pic>
        <p:nvPicPr>
          <p:cNvPr id="3" name="Picture 2" descr="A picture containing drawing, table&#10;&#10;Description automatically generated">
            <a:extLst>
              <a:ext uri="{FF2B5EF4-FFF2-40B4-BE49-F238E27FC236}">
                <a16:creationId xmlns:a16="http://schemas.microsoft.com/office/drawing/2014/main" id="{FD89D802-C11E-3E4B-A175-5F7D4D48D65B}"/>
              </a:ext>
            </a:extLst>
          </p:cNvPr>
          <p:cNvPicPr>
            <a:picLocks noChangeAspect="1"/>
          </p:cNvPicPr>
          <p:nvPr userDrawn="1"/>
        </p:nvPicPr>
        <p:blipFill>
          <a:blip r:embed="rId3"/>
          <a:stretch>
            <a:fillRect/>
          </a:stretch>
        </p:blipFill>
        <p:spPr>
          <a:xfrm>
            <a:off x="2698472" y="5834402"/>
            <a:ext cx="3747052" cy="636047"/>
          </a:xfrm>
          <a:prstGeom prst="rect">
            <a:avLst/>
          </a:prstGeom>
        </p:spPr>
      </p:pic>
    </p:spTree>
    <p:extLst>
      <p:ext uri="{BB962C8B-B14F-4D97-AF65-F5344CB8AC3E}">
        <p14:creationId xmlns:p14="http://schemas.microsoft.com/office/powerpoint/2010/main" val="393534030"/>
      </p:ext>
    </p:extLst>
  </p:cSld>
  <p:clrMapOvr>
    <a:masterClrMapping/>
  </p:clrMapOvr>
  <p:extLst>
    <p:ext uri="{DCECCB84-F9BA-43D5-87BE-67443E8EF086}">
      <p15:sldGuideLst xmlns:p15="http://schemas.microsoft.com/office/powerpoint/2012/main">
        <p15:guide id="1" orient="horz" pos="4320" userDrawn="1">
          <p15:clr>
            <a:srgbClr val="FBAE40"/>
          </p15:clr>
        </p15:guide>
        <p15:guide id="2" orient="horz" pos="4176" userDrawn="1">
          <p15:clr>
            <a:srgbClr val="FBAE40"/>
          </p15:clr>
        </p15:guide>
        <p15:guide id="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ption 2">
    <p:spTree>
      <p:nvGrpSpPr>
        <p:cNvPr id="1" name=""/>
        <p:cNvGrpSpPr/>
        <p:nvPr/>
      </p:nvGrpSpPr>
      <p:grpSpPr>
        <a:xfrm>
          <a:off x="0" y="0"/>
          <a:ext cx="0" cy="0"/>
          <a:chOff x="0" y="0"/>
          <a:chExt cx="0" cy="0"/>
        </a:xfrm>
      </p:grpSpPr>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Picture Placeholder 32"/>
          <p:cNvSpPr>
            <a:spLocks noGrp="1"/>
          </p:cNvSpPr>
          <p:nvPr>
            <p:ph type="pic" sz="quarter" idx="15" hasCustomPrompt="1"/>
          </p:nvPr>
        </p:nvSpPr>
        <p:spPr>
          <a:xfrm>
            <a:off x="3465000" y="0"/>
            <a:ext cx="5714999" cy="6866092"/>
          </a:xfrm>
        </p:spPr>
        <p:txBody>
          <a:bodyPr>
            <a:normAutofit/>
          </a:bodyPr>
          <a:lstStyle>
            <a:lvl1pPr marL="0" indent="0" algn="ctr">
              <a:buNone/>
              <a:defRPr sz="1600" baseline="0"/>
            </a:lvl1pPr>
          </a:lstStyle>
          <a:p>
            <a:r>
              <a:rPr lang="en-US"/>
              <a:t>Click icon and select an image. Use the CROP tool under the PICTURE FORMAT tab to adjust.</a:t>
            </a:r>
          </a:p>
        </p:txBody>
      </p:sp>
      <p:cxnSp>
        <p:nvCxnSpPr>
          <p:cNvPr id="15" name="Straight Connector 14"/>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a:stretch>
            <a:fillRect/>
          </a:stretch>
        </p:blipFill>
        <p:spPr>
          <a:xfrm>
            <a:off x="-1" y="-979885"/>
            <a:ext cx="1694041" cy="2461477"/>
          </a:xfrm>
          <a:prstGeom prst="rect">
            <a:avLst/>
          </a:prstGeom>
        </p:spPr>
      </p:pic>
      <p:sp>
        <p:nvSpPr>
          <p:cNvPr id="22" name="Text Placeholder 38"/>
          <p:cNvSpPr>
            <a:spLocks noGrp="1"/>
          </p:cNvSpPr>
          <p:nvPr>
            <p:ph type="body" sz="quarter" idx="16" hasCustomPrompt="1"/>
          </p:nvPr>
        </p:nvSpPr>
        <p:spPr>
          <a:xfrm>
            <a:off x="498698" y="4381438"/>
            <a:ext cx="2622189" cy="639763"/>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sp>
        <p:nvSpPr>
          <p:cNvPr id="3"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5"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pic>
        <p:nvPicPr>
          <p:cNvPr id="4" name="Picture 3" descr="A picture containing drawing&#10;&#10;Description automatically generated">
            <a:extLst>
              <a:ext uri="{FF2B5EF4-FFF2-40B4-BE49-F238E27FC236}">
                <a16:creationId xmlns:a16="http://schemas.microsoft.com/office/drawing/2014/main" id="{3C64DDFD-2A8D-CB4E-9BF6-27D99443F597}"/>
              </a:ext>
            </a:extLst>
          </p:cNvPr>
          <p:cNvPicPr>
            <a:picLocks noChangeAspect="1"/>
          </p:cNvPicPr>
          <p:nvPr userDrawn="1"/>
        </p:nvPicPr>
        <p:blipFill>
          <a:blip r:embed="rId3"/>
          <a:stretch>
            <a:fillRect/>
          </a:stretch>
        </p:blipFill>
        <p:spPr>
          <a:xfrm>
            <a:off x="749823" y="5794164"/>
            <a:ext cx="1888434" cy="723790"/>
          </a:xfrm>
          <a:prstGeom prst="rect">
            <a:avLst/>
          </a:prstGeom>
        </p:spPr>
      </p:pic>
    </p:spTree>
    <p:extLst>
      <p:ext uri="{BB962C8B-B14F-4D97-AF65-F5344CB8AC3E}">
        <p14:creationId xmlns:p14="http://schemas.microsoft.com/office/powerpoint/2010/main" val="1747051729"/>
      </p:ext>
    </p:extLst>
  </p:cSld>
  <p:clrMapOvr>
    <a:masterClrMapping/>
  </p:clrMapOvr>
  <p:extLst>
    <p:ext uri="{DCECCB84-F9BA-43D5-87BE-67443E8EF086}">
      <p15:sldGuideLst xmlns:p15="http://schemas.microsoft.com/office/powerpoint/2012/main">
        <p15:guide id="1" orient="horz" pos="4136">
          <p15:clr>
            <a:srgbClr val="FBAE40"/>
          </p15:clr>
        </p15:guide>
        <p15:guide id="2" orient="horz" pos="3808">
          <p15:clr>
            <a:srgbClr val="FBAE40"/>
          </p15:clr>
        </p15:guide>
        <p15:guide id="3"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3" name="Picture Placeholder 4"/>
          <p:cNvSpPr>
            <a:spLocks noGrp="1"/>
          </p:cNvSpPr>
          <p:nvPr>
            <p:ph type="pic" sz="quarter" idx="11" hasCustomPrompt="1"/>
          </p:nvPr>
        </p:nvSpPr>
        <p:spPr>
          <a:xfrm>
            <a:off x="0" y="0"/>
            <a:ext cx="9144000" cy="5143499"/>
          </a:xfrm>
        </p:spPr>
        <p:txBody>
          <a:bodyPr>
            <a:normAutofit/>
          </a:bodyPr>
          <a:lstStyle>
            <a:lvl1pPr marL="0" indent="0" algn="ctr">
              <a:buFontTx/>
              <a:buNone/>
              <a:defRPr sz="1600"/>
            </a:lvl1pPr>
          </a:lstStyle>
          <a:p>
            <a:r>
              <a:rPr lang="en-US"/>
              <a:t>Click icon and select an image. Use the CROP tool under the PICTURE FORMAT tab to adjust.</a:t>
            </a:r>
          </a:p>
        </p:txBody>
      </p:sp>
      <p:sp>
        <p:nvSpPr>
          <p:cNvPr id="14" name="Rectangle 13"/>
          <p:cNvSpPr/>
          <p:nvPr userDrawn="1"/>
        </p:nvSpPr>
        <p:spPr>
          <a:xfrm>
            <a:off x="0" y="5143500"/>
            <a:ext cx="9144000" cy="1722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cxnSp>
        <p:nvCxnSpPr>
          <p:cNvPr id="24" name="Straight Connector 23"/>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14300"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029699"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
          <a:stretch>
            <a:fillRect/>
          </a:stretch>
        </p:blipFill>
        <p:spPr>
          <a:xfrm>
            <a:off x="-787" y="4944999"/>
            <a:ext cx="543277" cy="566977"/>
          </a:xfrm>
          <a:prstGeom prst="rect">
            <a:avLst/>
          </a:prstGeom>
        </p:spPr>
      </p:pic>
      <p:sp>
        <p:nvSpPr>
          <p:cNvPr id="29" name="Text Placeholder 2"/>
          <p:cNvSpPr>
            <a:spLocks noGrp="1"/>
          </p:cNvSpPr>
          <p:nvPr>
            <p:ph type="body" sz="quarter" idx="10" hasCustomPrompt="1"/>
          </p:nvPr>
        </p:nvSpPr>
        <p:spPr>
          <a:xfrm>
            <a:off x="491771" y="5231534"/>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30" name="Text Placeholder 28"/>
          <p:cNvSpPr>
            <a:spLocks noGrp="1"/>
          </p:cNvSpPr>
          <p:nvPr>
            <p:ph type="body" sz="quarter" idx="12" hasCustomPrompt="1"/>
          </p:nvPr>
        </p:nvSpPr>
        <p:spPr>
          <a:xfrm>
            <a:off x="492125" y="5777820"/>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
        <p:nvSpPr>
          <p:cNvPr id="31" name="Text Placeholder 30"/>
          <p:cNvSpPr>
            <a:spLocks noGrp="1"/>
          </p:cNvSpPr>
          <p:nvPr>
            <p:ph type="body" sz="quarter" idx="13" hasCustomPrompt="1"/>
          </p:nvPr>
        </p:nvSpPr>
        <p:spPr>
          <a:xfrm>
            <a:off x="492125" y="6242956"/>
            <a:ext cx="5500113" cy="386445"/>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pic>
        <p:nvPicPr>
          <p:cNvPr id="15" name="Picture 14" descr="A picture containing drawing&#10;&#10;Description automatically generated">
            <a:extLst>
              <a:ext uri="{FF2B5EF4-FFF2-40B4-BE49-F238E27FC236}">
                <a16:creationId xmlns:a16="http://schemas.microsoft.com/office/drawing/2014/main" id="{74B64D48-0C46-2941-9BB2-AEFB77FDE4D5}"/>
              </a:ext>
            </a:extLst>
          </p:cNvPr>
          <p:cNvPicPr>
            <a:picLocks noChangeAspect="1"/>
          </p:cNvPicPr>
          <p:nvPr userDrawn="1"/>
        </p:nvPicPr>
        <p:blipFill>
          <a:blip r:embed="rId3"/>
          <a:stretch>
            <a:fillRect/>
          </a:stretch>
        </p:blipFill>
        <p:spPr>
          <a:xfrm>
            <a:off x="7181353" y="5964784"/>
            <a:ext cx="1734046" cy="664617"/>
          </a:xfrm>
          <a:prstGeom prst="rect">
            <a:avLst/>
          </a:prstGeom>
        </p:spPr>
      </p:pic>
    </p:spTree>
    <p:extLst>
      <p:ext uri="{BB962C8B-B14F-4D97-AF65-F5344CB8AC3E}">
        <p14:creationId xmlns:p14="http://schemas.microsoft.com/office/powerpoint/2010/main" val="995008606"/>
      </p:ext>
    </p:extLst>
  </p:cSld>
  <p:clrMapOvr>
    <a:masterClrMapping/>
  </p:clrMapOvr>
  <p:extLst>
    <p:ext uri="{DCECCB84-F9BA-43D5-87BE-67443E8EF086}">
      <p15:sldGuideLst xmlns:p15="http://schemas.microsoft.com/office/powerpoint/2012/main">
        <p15:guide id="1" orient="horz" pos="3808" userDrawn="1">
          <p15:clr>
            <a:srgbClr val="FBAE40"/>
          </p15:clr>
        </p15:guide>
        <p15:guide id="2"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458582" y="454614"/>
            <a:ext cx="8251825" cy="623888"/>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5" name="Media Placeholder 4"/>
          <p:cNvSpPr>
            <a:spLocks noGrp="1"/>
          </p:cNvSpPr>
          <p:nvPr>
            <p:ph type="media" sz="quarter" idx="16"/>
          </p:nvPr>
        </p:nvSpPr>
        <p:spPr>
          <a:xfrm>
            <a:off x="914400" y="1377597"/>
            <a:ext cx="7315200" cy="4114800"/>
          </a:xfrm>
        </p:spPr>
        <p:txBody>
          <a:bodyPr>
            <a:normAutofit/>
          </a:bodyPr>
          <a:lstStyle>
            <a:lvl1pPr marL="0" indent="0" algn="ctr">
              <a:buFontTx/>
              <a:buNone/>
              <a:defRPr sz="1800" baseline="0"/>
            </a:lvl1pPr>
          </a:lstStyle>
          <a:p>
            <a:r>
              <a:rPr lang="en-US" sz="1800"/>
              <a:t>Click icon to add media</a:t>
            </a:r>
            <a:endParaRPr lang="en-US"/>
          </a:p>
        </p:txBody>
      </p:sp>
      <p:sp>
        <p:nvSpPr>
          <p:cNvPr id="9" name="Slide Number Placeholder 5"/>
          <p:cNvSpPr txBox="1">
            <a:spLocks/>
          </p:cNvSpPr>
          <p:nvPr userDrawn="1"/>
        </p:nvSpPr>
        <p:spPr>
          <a:xfrm>
            <a:off x="6892000" y="610189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25"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5" name="Picture 14" descr="A picture containing drawing, table&#10;&#10;Description automatically generated">
            <a:extLst>
              <a:ext uri="{FF2B5EF4-FFF2-40B4-BE49-F238E27FC236}">
                <a16:creationId xmlns:a16="http://schemas.microsoft.com/office/drawing/2014/main" id="{10F2D3EE-FF21-F94F-BEBC-64F904805C67}"/>
              </a:ext>
            </a:extLst>
          </p:cNvPr>
          <p:cNvPicPr>
            <a:picLocks noChangeAspect="1"/>
          </p:cNvPicPr>
          <p:nvPr userDrawn="1"/>
        </p:nvPicPr>
        <p:blipFill>
          <a:blip r:embed="rId3"/>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1144307861"/>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orient="horz" pos="4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2" name="TextBox 1"/>
          <p:cNvSpPr txBox="1"/>
          <p:nvPr userDrawn="1"/>
        </p:nvSpPr>
        <p:spPr>
          <a:xfrm>
            <a:off x="457200" y="393700"/>
            <a:ext cx="8253207" cy="646331"/>
          </a:xfrm>
          <a:prstGeom prst="rect">
            <a:avLst/>
          </a:prstGeom>
          <a:noFill/>
        </p:spPr>
        <p:txBody>
          <a:bodyPr wrap="square" rtlCol="0">
            <a:spAutoFit/>
          </a:bodyPr>
          <a:lstStyle/>
          <a:p>
            <a:pPr>
              <a:spcBef>
                <a:spcPts val="0"/>
              </a:spcBef>
            </a:pPr>
            <a:r>
              <a:rPr lang="en-US" sz="3600" b="1" i="0" u="sng">
                <a:latin typeface="Arial" charset="0"/>
                <a:ea typeface="Arial" charset="0"/>
                <a:cs typeface="Arial" charset="0"/>
              </a:rPr>
              <a:t>Agenda</a:t>
            </a:r>
          </a:p>
        </p:txBody>
      </p:sp>
      <p:sp>
        <p:nvSpPr>
          <p:cNvPr id="4" name="Text Placeholder 3"/>
          <p:cNvSpPr>
            <a:spLocks noGrp="1"/>
          </p:cNvSpPr>
          <p:nvPr>
            <p:ph type="body" sz="quarter" idx="20" hasCustomPrompt="1"/>
          </p:nvPr>
        </p:nvSpPr>
        <p:spPr>
          <a:xfrm>
            <a:off x="463550" y="1078501"/>
            <a:ext cx="8253413" cy="4632563"/>
          </a:xfrm>
        </p:spPr>
        <p:txBody>
          <a:bodyPr/>
          <a:lstStyle>
            <a:lvl1pPr marL="0" indent="-285750">
              <a:lnSpc>
                <a:spcPct val="100000"/>
              </a:lnSpc>
              <a:spcBef>
                <a:spcPts val="0"/>
              </a:spcBef>
              <a:buFont typeface="Arial" charset="0"/>
              <a:buChar char="•"/>
              <a:defRPr sz="1800" b="1" i="0">
                <a:latin typeface="Arial" charset="0"/>
                <a:ea typeface="Arial" charset="0"/>
                <a:cs typeface="Arial" charset="0"/>
              </a:defRPr>
            </a:lvl1pPr>
            <a:lvl2pPr marL="914400" indent="-285750">
              <a:lnSpc>
                <a:spcPct val="100000"/>
              </a:lnSpc>
              <a:buFont typeface="Arial" charset="0"/>
              <a:buChar char="•"/>
              <a:defRPr sz="1400"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Agenda topic 1 18 Pt Arial Bold</a:t>
            </a:r>
          </a:p>
          <a:p>
            <a:pPr lvl="1"/>
            <a:r>
              <a:rPr lang="en-US"/>
              <a:t>Presenter or Sub-topic 14 Pt Arial</a:t>
            </a:r>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3" name="Picture 12" descr="A picture containing drawing, table&#10;&#10;Description automatically generated">
            <a:extLst>
              <a:ext uri="{FF2B5EF4-FFF2-40B4-BE49-F238E27FC236}">
                <a16:creationId xmlns:a16="http://schemas.microsoft.com/office/drawing/2014/main" id="{A0F8C2AC-4CDA-0140-9562-73B55B6BC988}"/>
              </a:ext>
            </a:extLst>
          </p:cNvPr>
          <p:cNvPicPr>
            <a:picLocks noChangeAspect="1"/>
          </p:cNvPicPr>
          <p:nvPr userDrawn="1"/>
        </p:nvPicPr>
        <p:blipFill>
          <a:blip r:embed="rId3"/>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7615655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userDrawn="1">
          <p15:clr>
            <a:srgbClr val="FBAE40"/>
          </p15:clr>
        </p15:guide>
        <p15:guide id="4"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458582" y="454613"/>
            <a:ext cx="8251825" cy="716961"/>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2"/>
          <a:stretch>
            <a:fillRect/>
          </a:stretch>
        </p:blipFill>
        <p:spPr>
          <a:xfrm>
            <a:off x="571500" y="-276453"/>
            <a:ext cx="471091" cy="684505"/>
          </a:xfrm>
          <a:prstGeom prst="rect">
            <a:avLst/>
          </a:prstGeom>
        </p:spPr>
      </p:pic>
      <p:sp>
        <p:nvSpPr>
          <p:cNvPr id="3" name="Text Placeholder 2"/>
          <p:cNvSpPr>
            <a:spLocks noGrp="1"/>
          </p:cNvSpPr>
          <p:nvPr>
            <p:ph type="body" sz="quarter" idx="16" hasCustomPrompt="1"/>
          </p:nvPr>
        </p:nvSpPr>
        <p:spPr>
          <a:xfrm>
            <a:off x="458788" y="1171575"/>
            <a:ext cx="8251825" cy="4389439"/>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3" name="Picture 12" descr="A picture containing drawing, table&#10;&#10;Description automatically generated">
            <a:extLst>
              <a:ext uri="{FF2B5EF4-FFF2-40B4-BE49-F238E27FC236}">
                <a16:creationId xmlns:a16="http://schemas.microsoft.com/office/drawing/2014/main" id="{1F1DB8FE-61F7-734A-9C38-8BFFFD488D13}"/>
              </a:ext>
            </a:extLst>
          </p:cNvPr>
          <p:cNvPicPr>
            <a:picLocks noChangeAspect="1"/>
          </p:cNvPicPr>
          <p:nvPr userDrawn="1"/>
        </p:nvPicPr>
        <p:blipFill>
          <a:blip r:embed="rId3"/>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211329078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12" name="Rectangle 11"/>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stretch>
            <a:fillRect/>
          </a:stretch>
        </p:blipFill>
        <p:spPr>
          <a:xfrm>
            <a:off x="571500" y="-276453"/>
            <a:ext cx="471091" cy="684505"/>
          </a:xfrm>
          <a:prstGeom prst="rect">
            <a:avLst/>
          </a:prstGeom>
        </p:spPr>
      </p:pic>
      <p:sp>
        <p:nvSpPr>
          <p:cNvPr id="22" name="Text Placeholder 17"/>
          <p:cNvSpPr>
            <a:spLocks noGrp="1"/>
          </p:cNvSpPr>
          <p:nvPr>
            <p:ph type="body" sz="quarter" idx="14" hasCustomPrompt="1"/>
          </p:nvPr>
        </p:nvSpPr>
        <p:spPr>
          <a:xfrm>
            <a:off x="45968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3" name="Text Placeholder 17"/>
          <p:cNvSpPr>
            <a:spLocks noGrp="1"/>
          </p:cNvSpPr>
          <p:nvPr>
            <p:ph type="body" sz="quarter" idx="15" hasCustomPrompt="1"/>
          </p:nvPr>
        </p:nvSpPr>
        <p:spPr>
          <a:xfrm>
            <a:off x="448491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7" name="Text Placeholder 26"/>
          <p:cNvSpPr>
            <a:spLocks noGrp="1"/>
          </p:cNvSpPr>
          <p:nvPr>
            <p:ph type="body" sz="quarter" idx="16" hasCustomPrompt="1"/>
          </p:nvPr>
        </p:nvSpPr>
        <p:spPr>
          <a:xfrm>
            <a:off x="45968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28" name="Text Placeholder 26"/>
          <p:cNvSpPr>
            <a:spLocks noGrp="1"/>
          </p:cNvSpPr>
          <p:nvPr>
            <p:ph type="body" sz="quarter" idx="17" hasCustomPrompt="1"/>
          </p:nvPr>
        </p:nvSpPr>
        <p:spPr>
          <a:xfrm>
            <a:off x="448491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6"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5" name="Picture 14" descr="A picture containing drawing, table&#10;&#10;Description automatically generated">
            <a:extLst>
              <a:ext uri="{FF2B5EF4-FFF2-40B4-BE49-F238E27FC236}">
                <a16:creationId xmlns:a16="http://schemas.microsoft.com/office/drawing/2014/main" id="{9A1B1F4F-8049-D841-9A57-667ED0F0F164}"/>
              </a:ext>
            </a:extLst>
          </p:cNvPr>
          <p:cNvPicPr>
            <a:picLocks noChangeAspect="1"/>
          </p:cNvPicPr>
          <p:nvPr userDrawn="1"/>
        </p:nvPicPr>
        <p:blipFill>
          <a:blip r:embed="rId3"/>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1666160942"/>
      </p:ext>
    </p:extLst>
  </p:cSld>
  <p:clrMapOvr>
    <a:masterClrMapping/>
  </p:clrMapOvr>
  <p:extLst>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5040" userDrawn="1">
          <p15:clr>
            <a:srgbClr val="FBAE40"/>
          </p15:clr>
        </p15:guide>
        <p15:guide id="15" pos="5400" userDrawn="1">
          <p15:clr>
            <a:srgbClr val="FBAE40"/>
          </p15:clr>
        </p15:guide>
        <p15:guide id="16" pos="5760" userDrawn="1">
          <p15:clr>
            <a:srgbClr val="FBAE40"/>
          </p15:clr>
        </p15:guide>
        <p15:guide id="17" pos="4680" userDrawn="1">
          <p15:clr>
            <a:srgbClr val="FBAE40"/>
          </p15:clr>
        </p15:guide>
        <p15:guide id="18" orient="horz" pos="3852" userDrawn="1">
          <p15:clr>
            <a:srgbClr val="FBAE40"/>
          </p15:clr>
        </p15:guide>
        <p15:guide id="19" orient="horz" pos="4176" userDrawn="1">
          <p15:clr>
            <a:srgbClr val="FBAE40"/>
          </p15:clr>
        </p15:guide>
        <p15:guide id="20" pos="144" userDrawn="1">
          <p15:clr>
            <a:srgbClr val="FBAE40"/>
          </p15:clr>
        </p15:guide>
        <p15:guide id="21" orient="horz" pos="288" userDrawn="1">
          <p15:clr>
            <a:srgbClr val="FBAE40"/>
          </p15:clr>
        </p15:guide>
        <p15:guide id="22"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C1E3E"/>
              </a:solidFill>
            </a:endParaRPr>
          </a:p>
        </p:txBody>
      </p:sp>
      <p:sp>
        <p:nvSpPr>
          <p:cNvPr id="8" name="Rectangle 7"/>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stretch>
            <a:fillRect/>
          </a:stretch>
        </p:blipFill>
        <p:spPr>
          <a:xfrm>
            <a:off x="571500" y="-276453"/>
            <a:ext cx="471091" cy="684505"/>
          </a:xfrm>
          <a:prstGeom prst="rect">
            <a:avLst/>
          </a:prstGeom>
        </p:spPr>
      </p:pic>
      <p:sp>
        <p:nvSpPr>
          <p:cNvPr id="20" name="Text Placeholder 19"/>
          <p:cNvSpPr>
            <a:spLocks noGrp="1"/>
          </p:cNvSpPr>
          <p:nvPr>
            <p:ph type="body" sz="quarter" idx="10" hasCustomPrompt="1"/>
          </p:nvPr>
        </p:nvSpPr>
        <p:spPr>
          <a:xfrm>
            <a:off x="457200" y="455611"/>
            <a:ext cx="2378075" cy="709613"/>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Header</a:t>
            </a:r>
          </a:p>
        </p:txBody>
      </p:sp>
      <p:sp>
        <p:nvSpPr>
          <p:cNvPr id="21" name="Text Placeholder 19"/>
          <p:cNvSpPr>
            <a:spLocks noGrp="1"/>
          </p:cNvSpPr>
          <p:nvPr>
            <p:ph type="body" sz="quarter" idx="11" hasCustomPrompt="1"/>
          </p:nvPr>
        </p:nvSpPr>
        <p:spPr>
          <a:xfrm>
            <a:off x="3327263"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24–40 Pt</a:t>
            </a:r>
          </a:p>
        </p:txBody>
      </p:sp>
      <p:sp>
        <p:nvSpPr>
          <p:cNvPr id="22" name="Text Placeholder 19"/>
          <p:cNvSpPr>
            <a:spLocks noGrp="1"/>
          </p:cNvSpPr>
          <p:nvPr>
            <p:ph type="body" sz="quarter" idx="12" hasCustomPrompt="1"/>
          </p:nvPr>
        </p:nvSpPr>
        <p:spPr>
          <a:xfrm>
            <a:off x="6178137"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Arial Bold</a:t>
            </a:r>
          </a:p>
        </p:txBody>
      </p:sp>
      <p:sp>
        <p:nvSpPr>
          <p:cNvPr id="3" name="Text Placeholder 2"/>
          <p:cNvSpPr>
            <a:spLocks noGrp="1"/>
          </p:cNvSpPr>
          <p:nvPr>
            <p:ph type="body" sz="quarter" idx="17" hasCustomPrompt="1"/>
          </p:nvPr>
        </p:nvSpPr>
        <p:spPr>
          <a:xfrm>
            <a:off x="457200"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7" name="Text Placeholder 2"/>
          <p:cNvSpPr>
            <a:spLocks noGrp="1"/>
          </p:cNvSpPr>
          <p:nvPr>
            <p:ph type="body" sz="quarter" idx="18" hasCustomPrompt="1"/>
          </p:nvPr>
        </p:nvSpPr>
        <p:spPr>
          <a:xfrm>
            <a:off x="3327263"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8" name="Text Placeholder 2"/>
          <p:cNvSpPr>
            <a:spLocks noGrp="1"/>
          </p:cNvSpPr>
          <p:nvPr>
            <p:ph type="body" sz="quarter" idx="19" hasCustomPrompt="1"/>
          </p:nvPr>
        </p:nvSpPr>
        <p:spPr>
          <a:xfrm>
            <a:off x="6178137"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6"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a:solidFill>
                <a:schemeClr val="bg1"/>
              </a:solidFill>
              <a:latin typeface="Arial" charset="0"/>
              <a:ea typeface="Arial" charset="0"/>
              <a:cs typeface="Arial" charset="0"/>
            </a:endParaRPr>
          </a:p>
        </p:txBody>
      </p:sp>
      <p:sp>
        <p:nvSpPr>
          <p:cNvPr id="18" name="Text Placeholder 24"/>
          <p:cNvSpPr>
            <a:spLocks noGrp="1"/>
          </p:cNvSpPr>
          <p:nvPr>
            <p:ph type="body" sz="quarter" idx="20"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pic>
        <p:nvPicPr>
          <p:cNvPr id="17" name="Picture 16" descr="A picture containing drawing, table&#10;&#10;Description automatically generated">
            <a:extLst>
              <a:ext uri="{FF2B5EF4-FFF2-40B4-BE49-F238E27FC236}">
                <a16:creationId xmlns:a16="http://schemas.microsoft.com/office/drawing/2014/main" id="{6B9D52E8-0791-ED46-9EBC-6EBA3BB1FF6B}"/>
              </a:ext>
            </a:extLst>
          </p:cNvPr>
          <p:cNvPicPr>
            <a:picLocks noChangeAspect="1"/>
          </p:cNvPicPr>
          <p:nvPr userDrawn="1"/>
        </p:nvPicPr>
        <p:blipFill>
          <a:blip r:embed="rId3"/>
          <a:stretch>
            <a:fillRect/>
          </a:stretch>
        </p:blipFill>
        <p:spPr>
          <a:xfrm>
            <a:off x="262225" y="6202739"/>
            <a:ext cx="2689180" cy="456478"/>
          </a:xfrm>
          <a:prstGeom prst="rect">
            <a:avLst/>
          </a:prstGeom>
        </p:spPr>
      </p:pic>
    </p:spTree>
    <p:extLst>
      <p:ext uri="{BB962C8B-B14F-4D97-AF65-F5344CB8AC3E}">
        <p14:creationId xmlns:p14="http://schemas.microsoft.com/office/powerpoint/2010/main" val="2127678961"/>
      </p:ext>
    </p:extLst>
  </p:cSld>
  <p:clrMapOvr>
    <a:masterClrMapping/>
  </p:clrMapOvr>
  <p:extLst>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4680" userDrawn="1">
          <p15:clr>
            <a:srgbClr val="FBAE40"/>
          </p15:clr>
        </p15:guide>
        <p15:guide id="15" pos="5040" userDrawn="1">
          <p15:clr>
            <a:srgbClr val="FBAE40"/>
          </p15:clr>
        </p15:guide>
        <p15:guide id="16" pos="5400" userDrawn="1">
          <p15:clr>
            <a:srgbClr val="FBAE40"/>
          </p15:clr>
        </p15:guide>
        <p15:guide id="17" pos="5760" userDrawn="1">
          <p15:clr>
            <a:srgbClr val="FBAE40"/>
          </p15:clr>
        </p15:guide>
        <p15:guide id="18" orient="horz" pos="288" userDrawn="1">
          <p15:clr>
            <a:srgbClr val="FBAE40"/>
          </p15:clr>
        </p15:guide>
        <p15:guide id="19" pos="288" userDrawn="1">
          <p15:clr>
            <a:srgbClr val="FBAE40"/>
          </p15:clr>
        </p15:guide>
        <p15:guide id="20" orient="horz" pos="40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F062D-94C4-B14A-9F03-030FDFF79811}" type="datetimeFigureOut">
              <a:t>7/10/20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9C333-8DEA-A549-BB52-FB8135D4E171}" type="slidenum">
              <a:t>‹#›</a:t>
            </a:fld>
            <a:endParaRPr lang="en-US"/>
          </a:p>
        </p:txBody>
      </p:sp>
    </p:spTree>
    <p:extLst>
      <p:ext uri="{BB962C8B-B14F-4D97-AF65-F5344CB8AC3E}">
        <p14:creationId xmlns:p14="http://schemas.microsoft.com/office/powerpoint/2010/main" val="2010534225"/>
      </p:ext>
    </p:extLst>
  </p:cSld>
  <p:clrMap bg1="lt1" tx1="dk1" bg2="lt2" tx2="dk2" accent1="accent1" accent2="accent2" accent3="accent3" accent4="accent4" accent5="accent5" accent6="accent6" hlink="hlink" folHlink="folHlink"/>
  <p:sldLayoutIdLst>
    <p:sldLayoutId id="2147483677" r:id="rId1"/>
    <p:sldLayoutId id="2147483661" r:id="rId2"/>
    <p:sldLayoutId id="2147483679" r:id="rId3"/>
    <p:sldLayoutId id="2147483675" r:id="rId4"/>
    <p:sldLayoutId id="2147483664" r:id="rId5"/>
    <p:sldLayoutId id="2147483676" r:id="rId6"/>
    <p:sldLayoutId id="2147483678" r:id="rId7"/>
    <p:sldLayoutId id="2147483665" r:id="rId8"/>
    <p:sldLayoutId id="2147483666" r:id="rId9"/>
    <p:sldLayoutId id="2147483673" r:id="rId10"/>
    <p:sldLayoutId id="2147483667" r:id="rId11"/>
    <p:sldLayoutId id="2147483668" r:id="rId12"/>
    <p:sldLayoutId id="214748366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5350" y="1971185"/>
            <a:ext cx="6673165" cy="4154984"/>
          </a:xfrm>
          <a:prstGeom prst="rect">
            <a:avLst/>
          </a:prstGeom>
          <a:noFill/>
        </p:spPr>
        <p:txBody>
          <a:bodyPr wrap="square" rtlCol="0">
            <a:spAutoFit/>
          </a:bodyPr>
          <a:lstStyle/>
          <a:p>
            <a:r>
              <a:rPr lang="en-US" sz="1200" dirty="0">
                <a:latin typeface="Georgia" panose="02040502050405020303" pitchFamily="18" charset="0"/>
              </a:rPr>
              <a:t>UGA fosters lifelong relationships with our alumni, because we are committed to the growth, success and connection of the Bulldog family.</a:t>
            </a:r>
          </a:p>
          <a:p>
            <a:pPr algn="ctr" fontAlgn="base"/>
            <a:endParaRPr lang="en-US" sz="1200" dirty="0">
              <a:latin typeface="Georgia" charset="0"/>
              <a:ea typeface="Georgia" charset="0"/>
              <a:cs typeface="Georgia" charset="0"/>
            </a:endParaRPr>
          </a:p>
          <a:p>
            <a:r>
              <a:rPr lang="en-US" sz="1200" dirty="0">
                <a:latin typeface="Georgia" panose="02040502050405020303" pitchFamily="18" charset="0"/>
              </a:rPr>
              <a:t>We bring Bulldogs together year-round, worldwide and lifelong. Because whether you were a first-gen grad or born wearing red and black, being a Bulldog is about more than a memory or even a degree. </a:t>
            </a:r>
          </a:p>
          <a:p>
            <a:endParaRPr lang="en-US" sz="1200" dirty="0">
              <a:latin typeface="Georgia" panose="02040502050405020303" pitchFamily="18" charset="0"/>
            </a:endParaRPr>
          </a:p>
          <a:p>
            <a:r>
              <a:rPr lang="en-US" sz="1200" dirty="0">
                <a:latin typeface="Georgia" panose="02040502050405020303" pitchFamily="18" charset="0"/>
              </a:rPr>
              <a:t>It’s about a deep-rooted community, centuries old and over three hundred thousand strong. As the birthplace of public higher education in America, we instill a tenacity that gives our graduates an advantage in the working world.</a:t>
            </a:r>
          </a:p>
          <a:p>
            <a:endParaRPr lang="en-US" sz="1200" dirty="0">
              <a:latin typeface="Georgia" panose="02040502050405020303" pitchFamily="18" charset="0"/>
            </a:endParaRPr>
          </a:p>
          <a:p>
            <a:r>
              <a:rPr lang="en-US" sz="1200" dirty="0">
                <a:latin typeface="Georgia" panose="02040502050405020303" pitchFamily="18" charset="0"/>
              </a:rPr>
              <a:t>Connect with alumni across the country (and world!) through 90+alumni chapters – local groups that keep you connected to your Bulldog family. You can attend a variety of professional networking, social and community service events throughout the year. Also, affinity groups like UGA Black Alumni, Women of UGA and Young Alumni offer other, specific ways for Bulldogs to come together.</a:t>
            </a:r>
          </a:p>
          <a:p>
            <a:endParaRPr lang="en-US" sz="1200" dirty="0">
              <a:latin typeface="Georgia" panose="02040502050405020303" pitchFamily="18" charset="0"/>
              <a:ea typeface="Georgia" charset="0"/>
              <a:cs typeface="Georgia" charset="0"/>
            </a:endParaRPr>
          </a:p>
          <a:p>
            <a:pPr lvl="0">
              <a:defRPr/>
            </a:pPr>
            <a:r>
              <a:rPr lang="en-US" sz="1200" dirty="0">
                <a:latin typeface="Georgia" panose="02040502050405020303" pitchFamily="18" charset="0"/>
              </a:rPr>
              <a:t> Our family reunions embody the spirit of UGA. We connect the dreamers and the doers. We celebrate the risk-takers and the culture-shapers. We create better communities around the world. And we are empowering the next breed of Bulldogs to continue that tradition. </a:t>
            </a:r>
          </a:p>
          <a:p>
            <a:pPr fontAlgn="base"/>
            <a:endParaRPr lang="en-US" sz="1200" dirty="0">
              <a:latin typeface="Georgia" charset="0"/>
              <a:ea typeface="Georgia" charset="0"/>
              <a:cs typeface="Georgia" charset="0"/>
            </a:endParaRPr>
          </a:p>
          <a:p>
            <a:pPr fontAlgn="base"/>
            <a:r>
              <a:rPr lang="en-US" sz="1200" dirty="0">
                <a:latin typeface="Georgia" charset="0"/>
                <a:ea typeface="Georgia" charset="0"/>
                <a:cs typeface="Georgia" charset="0"/>
              </a:rPr>
              <a:t>We are UGA Alumni, and we Never Bark Alone.</a:t>
            </a:r>
            <a:endParaRPr lang="en-US" sz="1400" i="1" dirty="0">
              <a:latin typeface="Georgia" charset="0"/>
              <a:ea typeface="Georgia" charset="0"/>
              <a:cs typeface="Georgia" charset="0"/>
            </a:endParaRPr>
          </a:p>
        </p:txBody>
      </p:sp>
    </p:spTree>
    <p:extLst>
      <p:ext uri="{BB962C8B-B14F-4D97-AF65-F5344CB8AC3E}">
        <p14:creationId xmlns:p14="http://schemas.microsoft.com/office/powerpoint/2010/main" val="3929726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389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pic>
        <p:nvPicPr>
          <p:cNvPr id="6" name="Picture Placeholder 5"/>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2217" r="22217"/>
          <a:stretch/>
        </p:blipFill>
        <p:spPr>
          <a:xfrm>
            <a:off x="3425641" y="4762"/>
            <a:ext cx="5718359" cy="6865938"/>
          </a:xfrm>
          <a:prstGeom prst="rect">
            <a:avLst/>
          </a:prstGeom>
        </p:spPr>
      </p:pic>
    </p:spTree>
    <p:extLst>
      <p:ext uri="{BB962C8B-B14F-4D97-AF65-F5344CB8AC3E}">
        <p14:creationId xmlns:p14="http://schemas.microsoft.com/office/powerpoint/2010/main" val="398185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10000"/>
          </a:bodyPr>
          <a:lstStyle/>
          <a:p>
            <a:endParaRPr lang="en-US"/>
          </a:p>
        </p:txBody>
      </p:sp>
      <p:sp>
        <p:nvSpPr>
          <p:cNvPr id="4" name="Text Placeholder 3"/>
          <p:cNvSpPr>
            <a:spLocks noGrp="1"/>
          </p:cNvSpPr>
          <p:nvPr>
            <p:ph type="body" sz="quarter" idx="14"/>
          </p:nvPr>
        </p:nvSpPr>
        <p:spPr/>
        <p:txBody>
          <a:bodyPr>
            <a:normAutofit lnSpcReduction="10000"/>
          </a:bodyPr>
          <a:lstStyle/>
          <a:p>
            <a:endParaRPr lang="en-US"/>
          </a:p>
        </p:txBody>
      </p:sp>
      <p:pic>
        <p:nvPicPr>
          <p:cNvPr id="5" name="Picture Placeholder 4"/>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t="13719" b="13719"/>
          <a:stretch/>
        </p:blipFill>
        <p:spPr>
          <a:prstGeom prst="rect">
            <a:avLst/>
          </a:prstGeom>
        </p:spPr>
      </p:pic>
    </p:spTree>
    <p:extLst>
      <p:ext uri="{BB962C8B-B14F-4D97-AF65-F5344CB8AC3E}">
        <p14:creationId xmlns:p14="http://schemas.microsoft.com/office/powerpoint/2010/main" val="338991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normAutofit lnSpcReduction="10000"/>
          </a:bodyPr>
          <a:lstStyle/>
          <a:p>
            <a:endParaRPr lang="en-US"/>
          </a:p>
        </p:txBody>
      </p:sp>
    </p:spTree>
    <p:extLst>
      <p:ext uri="{BB962C8B-B14F-4D97-AF65-F5344CB8AC3E}">
        <p14:creationId xmlns:p14="http://schemas.microsoft.com/office/powerpoint/2010/main" val="6960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normAutofit lnSpcReduction="10000"/>
          </a:bodyPr>
          <a:lstStyle/>
          <a:p>
            <a:endParaRPr lang="en-US" dirty="0"/>
          </a:p>
        </p:txBody>
      </p:sp>
      <p:sp>
        <p:nvSpPr>
          <p:cNvPr id="4" name="Text Placeholder 3"/>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292195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8"/>
          </p:nvPr>
        </p:nvSpPr>
        <p:spPr/>
        <p:txBody>
          <a:bodyPr/>
          <a:lstStyle/>
          <a:p>
            <a:endParaRPr lang="en-US" dirty="0"/>
          </a:p>
        </p:txBody>
      </p:sp>
      <p:pic>
        <p:nvPicPr>
          <p:cNvPr id="6" name="Picture Placeholder 5"/>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2233" r="22233"/>
          <a:stretch/>
        </p:blipFill>
        <p:spPr>
          <a:xfrm>
            <a:off x="3426900" y="0"/>
            <a:ext cx="5714999" cy="6866092"/>
          </a:xfrm>
          <a:prstGeom prst="rect">
            <a:avLst/>
          </a:prstGeom>
        </p:spPr>
      </p:pic>
    </p:spTree>
    <p:extLst>
      <p:ext uri="{BB962C8B-B14F-4D97-AF65-F5344CB8AC3E}">
        <p14:creationId xmlns:p14="http://schemas.microsoft.com/office/powerpoint/2010/main" val="16271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0"/>
          </p:nvPr>
        </p:nvSpPr>
        <p:spPr/>
        <p:txBody>
          <a:bodyPr>
            <a:normAutofit fontScale="92500" lnSpcReduction="10000"/>
          </a:bodyPr>
          <a:lstStyle/>
          <a:p>
            <a:endParaRPr lang="en-US"/>
          </a:p>
        </p:txBody>
      </p:sp>
      <p:sp>
        <p:nvSpPr>
          <p:cNvPr id="4" name="Text Placeholder 3"/>
          <p:cNvSpPr>
            <a:spLocks noGrp="1"/>
          </p:cNvSpPr>
          <p:nvPr>
            <p:ph type="body" sz="quarter" idx="12"/>
          </p:nvPr>
        </p:nvSpPr>
        <p:spPr/>
        <p:txBody>
          <a:bodyPr>
            <a:normAutofit lnSpcReduction="10000"/>
          </a:bodyPr>
          <a:lstStyle/>
          <a:p>
            <a:endParaRPr lang="en-US"/>
          </a:p>
        </p:txBody>
      </p:sp>
      <p:sp>
        <p:nvSpPr>
          <p:cNvPr id="5" name="Text Placeholder 4"/>
          <p:cNvSpPr>
            <a:spLocks noGrp="1"/>
          </p:cNvSpPr>
          <p:nvPr>
            <p:ph type="body" sz="quarter" idx="13"/>
          </p:nvPr>
        </p:nvSpPr>
        <p:spPr/>
        <p:txBody>
          <a:bodyPr/>
          <a:lstStyle/>
          <a:p>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8" t="8944" r="-138" b="6040"/>
          <a:stretch/>
        </p:blipFill>
        <p:spPr>
          <a:xfrm>
            <a:off x="-12699" y="-29644"/>
            <a:ext cx="9187578" cy="5173143"/>
          </a:xfrm>
          <a:prstGeom prst="rect">
            <a:avLst/>
          </a:prstGeom>
        </p:spPr>
      </p:pic>
    </p:spTree>
    <p:extLst>
      <p:ext uri="{BB962C8B-B14F-4D97-AF65-F5344CB8AC3E}">
        <p14:creationId xmlns:p14="http://schemas.microsoft.com/office/powerpoint/2010/main" val="13774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endParaRPr lang="en-US" dirty="0"/>
          </a:p>
        </p:txBody>
      </p:sp>
      <p:sp>
        <p:nvSpPr>
          <p:cNvPr id="3" name="Media Placeholder 2"/>
          <p:cNvSpPr>
            <a:spLocks noGrp="1"/>
          </p:cNvSpPr>
          <p:nvPr>
            <p:ph type="media" sz="quarter" idx="16"/>
          </p:nvPr>
        </p:nvSpPr>
        <p:spPr/>
      </p:sp>
      <p:sp>
        <p:nvSpPr>
          <p:cNvPr id="4" name="Text Placeholder 3"/>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67980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3" name="Text Placeholder 2"/>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171276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88999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15"/>
          </p:nvPr>
        </p:nvSpPr>
        <p:spPr/>
        <p:txBody>
          <a:bodyPr/>
          <a:lstStyle/>
          <a:p>
            <a:endParaRPr lang="en-US"/>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45599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583056359"/>
      </p:ext>
    </p:extLst>
  </p:cSld>
  <p:clrMapOvr>
    <a:masterClrMapping/>
  </p:clrMapOvr>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university" id="{986FCEF6-5AE7-144D-9A5E-256A1A2D96B4}" vid="{27DF03E3-01C7-B74D-B2E9-33B0DC126F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standard-uga-presentation-template (3)</Template>
  <TotalTime>77</TotalTime>
  <Words>236</Words>
  <Application>Microsoft Macintosh PowerPoint</Application>
  <PresentationFormat>On-screen Show (4:3)</PresentationFormat>
  <Paragraphs>12</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Monique Dickey</dc:creator>
  <cp:lastModifiedBy>Joseph Tyler Daniels</cp:lastModifiedBy>
  <cp:revision>5</cp:revision>
  <dcterms:created xsi:type="dcterms:W3CDTF">2017-04-21T13:28:22Z</dcterms:created>
  <dcterms:modified xsi:type="dcterms:W3CDTF">2020-07-10T15:19:01Z</dcterms:modified>
</cp:coreProperties>
</file>