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userDrawn="1">
          <p15:clr>
            <a:srgbClr val="A4A3A4"/>
          </p15:clr>
        </p15:guide>
        <p15:guide id="7" orient="horz" pos="4320" userDrawn="1">
          <p15:clr>
            <a:srgbClr val="A4A3A4"/>
          </p15:clr>
        </p15:guide>
        <p15:guide id="8" pos="120" userDrawn="1">
          <p15:clr>
            <a:srgbClr val="A4A3A4"/>
          </p15:clr>
        </p15:guide>
        <p15:guide id="9" pos="7560" userDrawn="1">
          <p15:clr>
            <a:srgbClr val="A4A3A4"/>
          </p15:clr>
        </p15:guide>
        <p15:guide id="10" orient="horz" pos="3456" userDrawn="1">
          <p15:clr>
            <a:srgbClr val="A4A3A4"/>
          </p15:clr>
        </p15:guide>
        <p15:guide id="11" orient="horz" pos="2592" userDrawn="1">
          <p15:clr>
            <a:srgbClr val="A4A3A4"/>
          </p15:clr>
        </p15:guide>
        <p15:guide id="12" orient="horz" pos="1728" userDrawn="1">
          <p15:clr>
            <a:srgbClr val="A4A3A4"/>
          </p15:clr>
        </p15:guide>
        <p15:guide id="13" orient="horz" pos="864" userDrawn="1">
          <p15:clr>
            <a:srgbClr val="A4A3A4"/>
          </p15:clr>
        </p15:guide>
        <p15:guide id="14" orient="horz" pos="3888" userDrawn="1">
          <p15:clr>
            <a:srgbClr val="A4A3A4"/>
          </p15:clr>
        </p15:guide>
        <p15:guide id="15" orient="horz" pos="3024" userDrawn="1">
          <p15:clr>
            <a:srgbClr val="A4A3A4"/>
          </p15:clr>
        </p15:guide>
        <p15:guide id="16" orient="horz" pos="2160" userDrawn="1">
          <p15:clr>
            <a:srgbClr val="A4A3A4"/>
          </p15:clr>
        </p15:guide>
        <p15:guide id="17" orient="horz" pos="1296" userDrawn="1">
          <p15:clr>
            <a:srgbClr val="A4A3A4"/>
          </p15:clr>
        </p15:guide>
        <p15:guide id="18" orient="horz" pos="432" userDrawn="1">
          <p15:clr>
            <a:srgbClr val="A4A3A4"/>
          </p15:clr>
        </p15:guide>
        <p15:guide id="19" userDrawn="1">
          <p15:clr>
            <a:srgbClr val="A4A3A4"/>
          </p15:clr>
        </p15:guide>
        <p15:guide id="20" pos="7680" userDrawn="1">
          <p15:clr>
            <a:srgbClr val="A4A3A4"/>
          </p15:clr>
        </p15:guide>
        <p15:guide id="21" pos="1920" userDrawn="1">
          <p15:clr>
            <a:srgbClr val="A4A3A4"/>
          </p15:clr>
        </p15:guide>
        <p15:guide id="22" pos="3840" userDrawn="1">
          <p15:clr>
            <a:srgbClr val="A4A3A4"/>
          </p15:clr>
        </p15:guide>
        <p15:guide id="23" pos="5760" userDrawn="1">
          <p15:clr>
            <a:srgbClr val="A4A3A4"/>
          </p15:clr>
        </p15:guide>
        <p15:guide id="24" pos="960" userDrawn="1">
          <p15:clr>
            <a:srgbClr val="A4A3A4"/>
          </p15:clr>
        </p15:guide>
        <p15:guide id="25" pos="2880" userDrawn="1">
          <p15:clr>
            <a:srgbClr val="A4A3A4"/>
          </p15:clr>
        </p15:guide>
        <p15:guide id="26" pos="4800" userDrawn="1">
          <p15:clr>
            <a:srgbClr val="A4A3A4"/>
          </p15:clr>
        </p15:guide>
        <p15:guide id="27" pos="6720" userDrawn="1">
          <p15:clr>
            <a:srgbClr val="A4A3A4"/>
          </p15:clr>
        </p15:guide>
        <p15:guide id="28" pos="1440" userDrawn="1">
          <p15:clr>
            <a:srgbClr val="A4A3A4"/>
          </p15:clr>
        </p15:guide>
        <p15:guide id="29" pos="480" userDrawn="1">
          <p15:clr>
            <a:srgbClr val="A4A3A4"/>
          </p15:clr>
        </p15:guide>
        <p15:guide id="30" pos="2400" userDrawn="1">
          <p15:clr>
            <a:srgbClr val="A4A3A4"/>
          </p15:clr>
        </p15:guide>
        <p15:guide id="31" pos="3360" userDrawn="1">
          <p15:clr>
            <a:srgbClr val="A4A3A4"/>
          </p15:clr>
        </p15:guide>
        <p15:guide id="32" pos="4320" userDrawn="1">
          <p15:clr>
            <a:srgbClr val="A4A3A4"/>
          </p15:clr>
        </p15:guide>
        <p15:guide id="33" pos="5280" userDrawn="1">
          <p15:clr>
            <a:srgbClr val="A4A3A4"/>
          </p15:clr>
        </p15:guide>
        <p15:guide id="34" pos="6240" userDrawn="1">
          <p15:clr>
            <a:srgbClr val="A4A3A4"/>
          </p15:clr>
        </p15:guide>
        <p15:guide id="35" pos="7200" userDrawn="1">
          <p15:clr>
            <a:srgbClr val="A4A3A4"/>
          </p15:clr>
        </p15:guide>
        <p15:guide id="36" orient="horz" pos="4224" userDrawn="1">
          <p15:clr>
            <a:srgbClr val="A4A3A4"/>
          </p15:clr>
        </p15:guide>
        <p15:guide id="37" orient="horz" pos="96" userDrawn="1">
          <p15:clr>
            <a:srgbClr val="A4A3A4"/>
          </p15:clr>
        </p15:guide>
        <p15:guide id="38" orient="horz" pos="41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A0C2F"/>
    <a:srgbClr val="8C908E"/>
    <a:srgbClr val="BC1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p:restoredTop sz="86054"/>
  </p:normalViewPr>
  <p:slideViewPr>
    <p:cSldViewPr snapToGrid="0" snapToObjects="1" showGuides="1">
      <p:cViewPr varScale="1">
        <p:scale>
          <a:sx n="142" d="100"/>
          <a:sy n="142" d="100"/>
        </p:scale>
        <p:origin x="208" y="200"/>
      </p:cViewPr>
      <p:guideLst>
        <p:guide orient="horz"/>
        <p:guide orient="horz" pos="4320"/>
        <p:guide pos="120"/>
        <p:guide pos="7560"/>
        <p:guide orient="horz" pos="3456"/>
        <p:guide orient="horz" pos="2592"/>
        <p:guide orient="horz" pos="1728"/>
        <p:guide orient="horz" pos="864"/>
        <p:guide orient="horz" pos="3888"/>
        <p:guide orient="horz" pos="3024"/>
        <p:guide orient="horz" pos="2160"/>
        <p:guide orient="horz" pos="1296"/>
        <p:guide orient="horz" pos="432"/>
        <p:guide/>
        <p:guide pos="7680"/>
        <p:guide pos="1920"/>
        <p:guide pos="3840"/>
        <p:guide pos="5760"/>
        <p:guide pos="960"/>
        <p:guide pos="2880"/>
        <p:guide pos="4800"/>
        <p:guide pos="6720"/>
        <p:guide pos="1440"/>
        <p:guide pos="480"/>
        <p:guide pos="2400"/>
        <p:guide pos="3360"/>
        <p:guide pos="4320"/>
        <p:guide pos="5280"/>
        <p:guide pos="6240"/>
        <p:guide pos="7200"/>
        <p:guide orient="horz" pos="4224"/>
        <p:guide orient="horz" pos="96"/>
        <p:guide orient="horz" pos="41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011D7-FE6A-4143-A824-E8F0009F4A74}" type="datetimeFigureOut">
              <a:t>7/10/20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BF397-2A2E-5243-9C89-299CAB272396}" type="slidenum">
              <a:t>‹#›</a:t>
            </a:fld>
            <a:endParaRPr lang="en-US"/>
          </a:p>
        </p:txBody>
      </p:sp>
    </p:spTree>
    <p:extLst>
      <p:ext uri="{BB962C8B-B14F-4D97-AF65-F5344CB8AC3E}">
        <p14:creationId xmlns:p14="http://schemas.microsoft.com/office/powerpoint/2010/main" val="1634051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UGA">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bject, clock&#10;&#10;Description automatically generated">
            <a:extLst>
              <a:ext uri="{FF2B5EF4-FFF2-40B4-BE49-F238E27FC236}">
                <a16:creationId xmlns:a16="http://schemas.microsoft.com/office/drawing/2014/main" id="{89536CCB-E2DE-CB4E-AAAC-14BA958867FC}"/>
              </a:ext>
            </a:extLst>
          </p:cNvPr>
          <p:cNvPicPr>
            <a:picLocks noChangeAspect="1"/>
          </p:cNvPicPr>
          <p:nvPr userDrawn="1"/>
        </p:nvPicPr>
        <p:blipFill>
          <a:blip r:embed="rId3"/>
          <a:stretch>
            <a:fillRect/>
          </a:stretch>
        </p:blipFill>
        <p:spPr>
          <a:xfrm>
            <a:off x="4078356" y="1192087"/>
            <a:ext cx="4035287" cy="685765"/>
          </a:xfrm>
          <a:prstGeom prst="rect">
            <a:avLst/>
          </a:prstGeom>
        </p:spPr>
      </p:pic>
      <p:sp>
        <p:nvSpPr>
          <p:cNvPr id="6" name="TextBox 5">
            <a:extLst>
              <a:ext uri="{FF2B5EF4-FFF2-40B4-BE49-F238E27FC236}">
                <a16:creationId xmlns:a16="http://schemas.microsoft.com/office/drawing/2014/main" id="{EFA31637-4D99-4A4C-A9FF-A3A9CB48B635}"/>
              </a:ext>
            </a:extLst>
          </p:cNvPr>
          <p:cNvSpPr txBox="1"/>
          <p:nvPr userDrawn="1"/>
        </p:nvSpPr>
        <p:spPr>
          <a:xfrm>
            <a:off x="2759416" y="2060832"/>
            <a:ext cx="6673165" cy="4154984"/>
          </a:xfrm>
          <a:prstGeom prst="rect">
            <a:avLst/>
          </a:prstGeom>
          <a:noFill/>
        </p:spPr>
        <p:txBody>
          <a:bodyPr wrap="square" rtlCol="0">
            <a:spAutoFit/>
          </a:bodyPr>
          <a:lstStyle/>
          <a:p>
            <a:r>
              <a:rPr lang="en-US" sz="1200" dirty="0">
                <a:latin typeface="Georgia" panose="02040502050405020303" pitchFamily="18" charset="0"/>
              </a:rPr>
              <a:t>UGA fosters lifelong relationships with our alumni, because we are committed to the growth, success and connection of the Bulldog family.</a:t>
            </a:r>
          </a:p>
          <a:p>
            <a:pPr algn="ctr" fontAlgn="base"/>
            <a:endParaRPr lang="en-US" sz="1200" dirty="0">
              <a:latin typeface="Georgia" charset="0"/>
              <a:ea typeface="Georgia" charset="0"/>
              <a:cs typeface="Georgia" charset="0"/>
            </a:endParaRPr>
          </a:p>
          <a:p>
            <a:r>
              <a:rPr lang="en-US" sz="1200" dirty="0">
                <a:latin typeface="Georgia" panose="02040502050405020303" pitchFamily="18" charset="0"/>
              </a:rPr>
              <a:t>We bring Bulldogs together year-round, worldwide and lifelong. Because whether you were a first-gen grad or born wearing red and black, being a Bulldog is about more than a memory or even a degree. </a:t>
            </a:r>
          </a:p>
          <a:p>
            <a:endParaRPr lang="en-US" sz="1200" dirty="0">
              <a:latin typeface="Georgia" panose="02040502050405020303" pitchFamily="18" charset="0"/>
            </a:endParaRPr>
          </a:p>
          <a:p>
            <a:r>
              <a:rPr lang="en-US" sz="1200" dirty="0">
                <a:latin typeface="Georgia" panose="02040502050405020303" pitchFamily="18" charset="0"/>
              </a:rPr>
              <a:t>It’s about a deep-rooted community, centuries old and over three hundred thousand strong. As the birthplace of public higher education in America, we instill a tenacity that gives our graduates an advantage in the working world.</a:t>
            </a:r>
          </a:p>
          <a:p>
            <a:endParaRPr lang="en-US" sz="1200" dirty="0">
              <a:latin typeface="Georgia" panose="02040502050405020303" pitchFamily="18" charset="0"/>
            </a:endParaRPr>
          </a:p>
          <a:p>
            <a:r>
              <a:rPr lang="en-US" sz="1200" dirty="0">
                <a:latin typeface="Georgia" panose="02040502050405020303" pitchFamily="18" charset="0"/>
              </a:rPr>
              <a:t>Connect with alumni across the country (and world!) through 90+alumni chapters – local groups that keep you connected to your Bulldog family. You can attend a variety of professional networking, social and community service events throughout the year. Also, affinity groups like UGA Black Alumni, Women of UGA and Young Alumni offer other, specific ways for Bulldogs to come together.</a:t>
            </a:r>
          </a:p>
          <a:p>
            <a:endParaRPr lang="en-US" sz="1200" dirty="0">
              <a:latin typeface="Georgia" panose="02040502050405020303" pitchFamily="18" charset="0"/>
              <a:ea typeface="Georgia" charset="0"/>
              <a:cs typeface="Georgia" charset="0"/>
            </a:endParaRPr>
          </a:p>
          <a:p>
            <a:pPr lvl="0">
              <a:defRPr/>
            </a:pPr>
            <a:r>
              <a:rPr lang="en-US" sz="1200" dirty="0">
                <a:latin typeface="Georgia" panose="02040502050405020303" pitchFamily="18" charset="0"/>
              </a:rPr>
              <a:t> Our family reunions embody the spirit of UGA. We connect the dreamers and the doers. We celebrate the risk-takers and the culture-shapers. We create better communities around the world. And we are empowering the next breed of Bulldogs to continue that tradition. </a:t>
            </a:r>
          </a:p>
          <a:p>
            <a:pPr fontAlgn="base"/>
            <a:endParaRPr lang="en-US" sz="1200" dirty="0">
              <a:latin typeface="Georgia" charset="0"/>
              <a:ea typeface="Georgia" charset="0"/>
              <a:cs typeface="Georgia" charset="0"/>
            </a:endParaRPr>
          </a:p>
          <a:p>
            <a:pPr fontAlgn="base"/>
            <a:r>
              <a:rPr lang="en-US" sz="1200" dirty="0">
                <a:latin typeface="Georgia" charset="0"/>
                <a:ea typeface="Georgia" charset="0"/>
                <a:cs typeface="Georgia" charset="0"/>
              </a:rPr>
              <a:t>We are UGA Alumni, and we Never Bark Alone.</a:t>
            </a:r>
            <a:endParaRPr lang="en-US" sz="1400" i="1" dirty="0">
              <a:latin typeface="Georgia" charset="0"/>
              <a:ea typeface="Georgia" charset="0"/>
              <a:cs typeface="Georgia" charset="0"/>
            </a:endParaRPr>
          </a:p>
        </p:txBody>
      </p:sp>
    </p:spTree>
    <p:extLst>
      <p:ext uri="{BB962C8B-B14F-4D97-AF65-F5344CB8AC3E}">
        <p14:creationId xmlns:p14="http://schemas.microsoft.com/office/powerpoint/2010/main" val="19726338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20" userDrawn="1">
          <p15:clr>
            <a:srgbClr val="FBAE40"/>
          </p15:clr>
        </p15:guide>
        <p15:guide id="4" pos="4800" userDrawn="1">
          <p15:clr>
            <a:srgbClr val="FBAE40"/>
          </p15:clr>
        </p15:guide>
        <p15:guide id="5" pos="5280" userDrawn="1">
          <p15:clr>
            <a:srgbClr val="FBAE40"/>
          </p15:clr>
        </p15:guide>
        <p15:guide id="6" pos="5760" userDrawn="1">
          <p15:clr>
            <a:srgbClr val="FBAE40"/>
          </p15:clr>
        </p15:guide>
        <p15:guide id="7" pos="6240" userDrawn="1">
          <p15:clr>
            <a:srgbClr val="FBAE40"/>
          </p15:clr>
        </p15:guide>
        <p15:guide id="8" pos="6720" userDrawn="1">
          <p15:clr>
            <a:srgbClr val="FBAE40"/>
          </p15:clr>
        </p15:guide>
        <p15:guide id="9" pos="7200" userDrawn="1">
          <p15:clr>
            <a:srgbClr val="FBAE40"/>
          </p15:clr>
        </p15:guide>
        <p15:guide id="10" pos="7680" userDrawn="1">
          <p15:clr>
            <a:srgbClr val="FBAE40"/>
          </p15:clr>
        </p15:guide>
        <p15:guide id="11" pos="3360" userDrawn="1">
          <p15:clr>
            <a:srgbClr val="FBAE40"/>
          </p15:clr>
        </p15:guide>
        <p15:guide id="12" pos="2880" userDrawn="1">
          <p15:clr>
            <a:srgbClr val="FBAE40"/>
          </p15:clr>
        </p15:guide>
        <p15:guide id="13" pos="2400" userDrawn="1">
          <p15:clr>
            <a:srgbClr val="FBAE40"/>
          </p15:clr>
        </p15:guide>
        <p15:guide id="14" pos="1920" userDrawn="1">
          <p15:clr>
            <a:srgbClr val="FBAE40"/>
          </p15:clr>
        </p15:guide>
        <p15:guide id="15" pos="1440" userDrawn="1">
          <p15:clr>
            <a:srgbClr val="FBAE40"/>
          </p15:clr>
        </p15:guide>
        <p15:guide id="16" pos="960" userDrawn="1">
          <p15:clr>
            <a:srgbClr val="FBAE40"/>
          </p15:clr>
        </p15:guide>
        <p15:guide id="17" pos="480" userDrawn="1">
          <p15:clr>
            <a:srgbClr val="FBAE40"/>
          </p15:clr>
        </p15:guide>
        <p15:guide id="18" userDrawn="1">
          <p15:clr>
            <a:srgbClr val="FBAE40"/>
          </p15:clr>
        </p15:guide>
        <p15:guide id="19" orient="horz" pos="1728" userDrawn="1">
          <p15:clr>
            <a:srgbClr val="FBAE40"/>
          </p15:clr>
        </p15:guide>
        <p15:guide id="20" orient="horz" pos="1296" userDrawn="1">
          <p15:clr>
            <a:srgbClr val="FBAE40"/>
          </p15:clr>
        </p15:guide>
        <p15:guide id="21" orient="horz" pos="864" userDrawn="1">
          <p15:clr>
            <a:srgbClr val="FBAE40"/>
          </p15:clr>
        </p15:guide>
        <p15:guide id="22" orient="horz" pos="432" userDrawn="1">
          <p15:clr>
            <a:srgbClr val="FBAE40"/>
          </p15:clr>
        </p15:guide>
        <p15:guide id="23" orient="horz" userDrawn="1">
          <p15:clr>
            <a:srgbClr val="FBAE40"/>
          </p15:clr>
        </p15:guide>
        <p15:guide id="24" orient="horz" pos="2592" userDrawn="1">
          <p15:clr>
            <a:srgbClr val="FBAE40"/>
          </p15:clr>
        </p15:guide>
        <p15:guide id="25" orient="horz" pos="3024" userDrawn="1">
          <p15:clr>
            <a:srgbClr val="FBAE40"/>
          </p15:clr>
        </p15:guide>
        <p15:guide id="26" orient="horz" pos="3456" userDrawn="1">
          <p15:clr>
            <a:srgbClr val="FBAE40"/>
          </p15:clr>
        </p15:guide>
        <p15:guide id="27" orient="horz" pos="3888" userDrawn="1">
          <p15:clr>
            <a:srgbClr val="FBAE40"/>
          </p15:clr>
        </p15:guide>
        <p15:guide id="28" orient="horz" pos="43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Option 1">
    <p:spTree>
      <p:nvGrpSpPr>
        <p:cNvPr id="1" name=""/>
        <p:cNvGrpSpPr/>
        <p:nvPr/>
      </p:nvGrpSpPr>
      <p:grpSpPr>
        <a:xfrm>
          <a:off x="0" y="0"/>
          <a:ext cx="0" cy="0"/>
          <a:chOff x="0" y="0"/>
          <a:chExt cx="0" cy="0"/>
        </a:xfrm>
      </p:grpSpPr>
      <p:sp>
        <p:nvSpPr>
          <p:cNvPr id="16" name="Rectangle 15"/>
          <p:cNvSpPr/>
          <p:nvPr userDrawn="1"/>
        </p:nvSpPr>
        <p:spPr>
          <a:xfrm>
            <a:off x="0" y="0"/>
            <a:ext cx="1219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439862" y="2587664"/>
            <a:ext cx="9312275" cy="841336"/>
          </a:xfrm>
        </p:spPr>
        <p:txBody>
          <a:bodyPr>
            <a:normAutofit/>
          </a:bodyPr>
          <a:lstStyle>
            <a:lvl1pPr marL="0" indent="0" algn="ctr">
              <a:lnSpc>
                <a:spcPct val="100000"/>
              </a:lnSpc>
              <a:spcBef>
                <a:spcPts val="0"/>
              </a:spcBef>
              <a:buNone/>
              <a:defRPr sz="4800" b="1" i="0" baseline="0">
                <a:solidFill>
                  <a:schemeClr val="bg1"/>
                </a:solidFill>
                <a:latin typeface="Arial" charset="0"/>
                <a:ea typeface="Arial" charset="0"/>
                <a:cs typeface="Arial" charset="0"/>
              </a:defRPr>
            </a:lvl1pPr>
          </a:lstStyle>
          <a:p>
            <a:pPr lvl="0"/>
            <a:r>
              <a:rPr lang="en-US" sz="4800" b="1" i="0">
                <a:latin typeface="Arial" charset="0"/>
                <a:ea typeface="Arial" charset="0"/>
                <a:cs typeface="Arial" charset="0"/>
              </a:rPr>
              <a:t>Title 48–54 Pt Arial Bold</a:t>
            </a:r>
          </a:p>
        </p:txBody>
      </p:sp>
      <p:sp>
        <p:nvSpPr>
          <p:cNvPr id="7" name="Text Placeholder 6"/>
          <p:cNvSpPr>
            <a:spLocks noGrp="1"/>
          </p:cNvSpPr>
          <p:nvPr>
            <p:ph type="body" sz="quarter" idx="11" hasCustomPrompt="1"/>
          </p:nvPr>
        </p:nvSpPr>
        <p:spPr>
          <a:xfrm>
            <a:off x="1439863" y="3429000"/>
            <a:ext cx="9312275" cy="437990"/>
          </a:xfrm>
        </p:spPr>
        <p:txBody>
          <a:bodyPr>
            <a:normAutofit/>
          </a:bodyPr>
          <a:lstStyle>
            <a:lvl1pPr marL="0" indent="0" algn="ctr">
              <a:lnSpc>
                <a:spcPct val="100000"/>
              </a:lnSpc>
              <a:spcBef>
                <a:spcPts val="0"/>
              </a:spcBef>
              <a:buNone/>
              <a:defRPr sz="2000" b="0" i="0">
                <a:solidFill>
                  <a:schemeClr val="bg1"/>
                </a:solidFill>
                <a:latin typeface="Arial" charset="0"/>
                <a:ea typeface="Arial" charset="0"/>
                <a:cs typeface="Arial" charset="0"/>
              </a:defRPr>
            </a:lvl1pPr>
          </a:lstStyle>
          <a:p>
            <a:pPr lvl="0"/>
            <a:r>
              <a:rPr lang="en-US"/>
              <a:t>Secondary Title or Presenter’s Name 20–24 Pt Arial</a:t>
            </a:r>
          </a:p>
        </p:txBody>
      </p:sp>
    </p:spTree>
    <p:extLst>
      <p:ext uri="{BB962C8B-B14F-4D97-AF65-F5344CB8AC3E}">
        <p14:creationId xmlns:p14="http://schemas.microsoft.com/office/powerpoint/2010/main" val="6671724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Option 2">
    <p:spTree>
      <p:nvGrpSpPr>
        <p:cNvPr id="1" name=""/>
        <p:cNvGrpSpPr/>
        <p:nvPr/>
      </p:nvGrpSpPr>
      <p:grpSpPr>
        <a:xfrm>
          <a:off x="0" y="0"/>
          <a:ext cx="0" cy="0"/>
          <a:chOff x="0" y="0"/>
          <a:chExt cx="0" cy="0"/>
        </a:xfrm>
      </p:grpSpPr>
      <p:sp>
        <p:nvSpPr>
          <p:cNvPr id="6" name="Rectangle 5"/>
          <p:cNvSpPr/>
          <p:nvPr userDrawn="1"/>
        </p:nvSpPr>
        <p:spPr>
          <a:xfrm>
            <a:off x="0" y="0"/>
            <a:ext cx="457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grpSp>
        <p:nvGrpSpPr>
          <p:cNvPr id="8" name="Group 7"/>
          <p:cNvGrpSpPr/>
          <p:nvPr userDrawn="1"/>
        </p:nvGrpSpPr>
        <p:grpSpPr>
          <a:xfrm>
            <a:off x="85468" y="81079"/>
            <a:ext cx="4486532" cy="6695842"/>
            <a:chOff x="85468" y="81079"/>
            <a:chExt cx="4486532" cy="6695842"/>
          </a:xfrm>
        </p:grpSpPr>
        <p:cxnSp>
          <p:nvCxnSpPr>
            <p:cNvPr id="9" name="Straight Connector 8"/>
            <p:cNvCxnSpPr/>
            <p:nvPr/>
          </p:nvCxnSpPr>
          <p:spPr>
            <a:xfrm flipH="1">
              <a:off x="85468" y="81079"/>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468" y="81079"/>
              <a:ext cx="0" cy="669584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5468" y="6776921"/>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7" name="Text Placeholder 28"/>
          <p:cNvSpPr>
            <a:spLocks noGrp="1"/>
          </p:cNvSpPr>
          <p:nvPr>
            <p:ph type="body" sz="quarter" idx="11" hasCustomPrompt="1"/>
          </p:nvPr>
        </p:nvSpPr>
        <p:spPr>
          <a:xfrm>
            <a:off x="669925" y="2925264"/>
            <a:ext cx="3328988" cy="698500"/>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28" name="Text Placeholder 16"/>
          <p:cNvSpPr>
            <a:spLocks noGrp="1"/>
          </p:cNvSpPr>
          <p:nvPr>
            <p:ph type="body" sz="quarter" idx="10" hasCustomPrompt="1"/>
          </p:nvPr>
        </p:nvSpPr>
        <p:spPr>
          <a:xfrm>
            <a:off x="670233" y="1552920"/>
            <a:ext cx="3328362" cy="1372344"/>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
        <p:nvSpPr>
          <p:cNvPr id="30" name="Picture Placeholder 29"/>
          <p:cNvSpPr>
            <a:spLocks noGrp="1"/>
          </p:cNvSpPr>
          <p:nvPr>
            <p:ph type="pic" sz="quarter" idx="12" hasCustomPrompt="1"/>
          </p:nvPr>
        </p:nvSpPr>
        <p:spPr>
          <a:xfrm>
            <a:off x="4572000" y="0"/>
            <a:ext cx="7620000" cy="6865938"/>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Tree>
    <p:extLst>
      <p:ext uri="{BB962C8B-B14F-4D97-AF65-F5344CB8AC3E}">
        <p14:creationId xmlns:p14="http://schemas.microsoft.com/office/powerpoint/2010/main" val="169469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Option 3">
    <p:spTree>
      <p:nvGrpSpPr>
        <p:cNvPr id="1" name=""/>
        <p:cNvGrpSpPr/>
        <p:nvPr/>
      </p:nvGrpSpPr>
      <p:grpSpPr>
        <a:xfrm>
          <a:off x="0" y="0"/>
          <a:ext cx="0" cy="0"/>
          <a:chOff x="0" y="0"/>
          <a:chExt cx="0" cy="0"/>
        </a:xfrm>
      </p:grpSpPr>
      <p:sp>
        <p:nvSpPr>
          <p:cNvPr id="12" name="Rectangle 11"/>
          <p:cNvSpPr/>
          <p:nvPr userDrawn="1"/>
        </p:nvSpPr>
        <p:spPr>
          <a:xfrm>
            <a:off x="0" y="5486400"/>
            <a:ext cx="12192000" cy="13796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cxnSp>
        <p:nvCxnSpPr>
          <p:cNvPr id="13" name="Straight Connector 12"/>
          <p:cNvCxnSpPr/>
          <p:nvPr userDrawn="1"/>
        </p:nvCxnSpPr>
        <p:spPr>
          <a:xfrm>
            <a:off x="85468" y="5486400"/>
            <a:ext cx="0" cy="12905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2106532" y="5486400"/>
            <a:ext cx="0" cy="12905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85469" y="6776921"/>
            <a:ext cx="12021063"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 Placeholder 16"/>
          <p:cNvSpPr>
            <a:spLocks noGrp="1"/>
          </p:cNvSpPr>
          <p:nvPr>
            <p:ph type="body" sz="quarter" idx="10" hasCustomPrompt="1"/>
          </p:nvPr>
        </p:nvSpPr>
        <p:spPr>
          <a:xfrm>
            <a:off x="670232" y="5613651"/>
            <a:ext cx="8604395" cy="625783"/>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
        <p:nvSpPr>
          <p:cNvPr id="18" name="Text Placeholder 28"/>
          <p:cNvSpPr>
            <a:spLocks noGrp="1"/>
          </p:cNvSpPr>
          <p:nvPr>
            <p:ph type="body" sz="quarter" idx="11" hasCustomPrompt="1"/>
          </p:nvPr>
        </p:nvSpPr>
        <p:spPr>
          <a:xfrm>
            <a:off x="670230" y="6239435"/>
            <a:ext cx="8604397" cy="368834"/>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3" name="Picture Placeholder 2"/>
          <p:cNvSpPr>
            <a:spLocks noGrp="1"/>
          </p:cNvSpPr>
          <p:nvPr>
            <p:ph type="pic" sz="quarter" idx="12" hasCustomPrompt="1"/>
          </p:nvPr>
        </p:nvSpPr>
        <p:spPr>
          <a:xfrm>
            <a:off x="0" y="0"/>
            <a:ext cx="12192000" cy="54864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Tree>
    <p:extLst>
      <p:ext uri="{BB962C8B-B14F-4D97-AF65-F5344CB8AC3E}">
        <p14:creationId xmlns:p14="http://schemas.microsoft.com/office/powerpoint/2010/main" val="10678967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8" name="Text Placeholder 7"/>
          <p:cNvSpPr>
            <a:spLocks noGrp="1"/>
          </p:cNvSpPr>
          <p:nvPr>
            <p:ph type="body" sz="quarter" idx="10" hasCustomPrompt="1"/>
          </p:nvPr>
        </p:nvSpPr>
        <p:spPr>
          <a:xfrm>
            <a:off x="931863" y="2226876"/>
            <a:ext cx="10328275" cy="908210"/>
          </a:xfrm>
        </p:spPr>
        <p:txBody>
          <a:bodyPr>
            <a:normAutofit/>
          </a:bodyPr>
          <a:lstStyle>
            <a:lvl1pPr marL="0" indent="0" algn="ctr">
              <a:lnSpc>
                <a:spcPct val="100000"/>
              </a:lnSpc>
              <a:spcBef>
                <a:spcPts val="0"/>
              </a:spcBef>
              <a:buNone/>
              <a:defRPr sz="4800" b="1" i="1" baseline="0">
                <a:solidFill>
                  <a:schemeClr val="tx1"/>
                </a:solidFill>
                <a:latin typeface="Arial" charset="0"/>
                <a:ea typeface="Arial" charset="0"/>
                <a:cs typeface="Arial" charset="0"/>
              </a:defRPr>
            </a:lvl1pPr>
          </a:lstStyle>
          <a:p>
            <a:pPr lvl="0"/>
            <a:r>
              <a:rPr lang="en-US" sz="4800" b="1" i="1">
                <a:latin typeface="Arial" charset="0"/>
                <a:ea typeface="Arial" charset="0"/>
                <a:cs typeface="Arial" charset="0"/>
              </a:rPr>
              <a:t>Thank you 48 Pt Arial Bold Italic.</a:t>
            </a:r>
            <a:endParaRPr lang="en-US"/>
          </a:p>
        </p:txBody>
      </p:sp>
      <p:sp>
        <p:nvSpPr>
          <p:cNvPr id="21" name="Text Placeholder 20"/>
          <p:cNvSpPr>
            <a:spLocks noGrp="1"/>
          </p:cNvSpPr>
          <p:nvPr>
            <p:ph type="body" sz="quarter" idx="11" hasCustomPrompt="1"/>
          </p:nvPr>
        </p:nvSpPr>
        <p:spPr>
          <a:xfrm>
            <a:off x="922338" y="3280295"/>
            <a:ext cx="10334625" cy="469900"/>
          </a:xfrm>
        </p:spPr>
        <p:txBody>
          <a:bodyPr>
            <a:normAutofit/>
          </a:bodyPr>
          <a:lstStyle>
            <a:lvl1pPr marL="0" indent="0" algn="ctr">
              <a:lnSpc>
                <a:spcPct val="100000"/>
              </a:lnSpc>
              <a:spcBef>
                <a:spcPts val="0"/>
              </a:spcBef>
              <a:buNone/>
              <a:defRPr sz="2000" b="0" i="1" baseline="0">
                <a:latin typeface="Arial" charset="0"/>
                <a:ea typeface="Arial" charset="0"/>
                <a:cs typeface="Arial" charset="0"/>
              </a:defRPr>
            </a:lvl1pPr>
          </a:lstStyle>
          <a:p>
            <a:pPr lvl="0"/>
            <a:r>
              <a:rPr lang="en-US" sz="2000" b="0" i="1">
                <a:latin typeface="Arial" charset="0"/>
                <a:ea typeface="Arial" charset="0"/>
                <a:cs typeface="Arial" charset="0"/>
              </a:rPr>
              <a:t>Questions? OR Contact Information OR Closing Statement 20 Pt Arial Italic</a:t>
            </a:r>
            <a:endParaRPr lang="en-US"/>
          </a:p>
        </p:txBody>
      </p:sp>
      <p:sp>
        <p:nvSpPr>
          <p:cNvPr id="11" name="Rectangle 10"/>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 table&#10;&#10;Description automatically generated">
            <a:extLst>
              <a:ext uri="{FF2B5EF4-FFF2-40B4-BE49-F238E27FC236}">
                <a16:creationId xmlns:a16="http://schemas.microsoft.com/office/drawing/2014/main" id="{4E7CE40E-6664-DC41-BB6D-09944C51AD2B}"/>
              </a:ext>
            </a:extLst>
          </p:cNvPr>
          <p:cNvPicPr>
            <a:picLocks noChangeAspect="1"/>
          </p:cNvPicPr>
          <p:nvPr userDrawn="1"/>
        </p:nvPicPr>
        <p:blipFill>
          <a:blip r:embed="rId2"/>
          <a:stretch>
            <a:fillRect/>
          </a:stretch>
        </p:blipFill>
        <p:spPr>
          <a:xfrm>
            <a:off x="229054" y="6282076"/>
            <a:ext cx="2384937" cy="404834"/>
          </a:xfrm>
          <a:prstGeom prst="rect">
            <a:avLst/>
          </a:prstGeom>
        </p:spPr>
      </p:pic>
    </p:spTree>
    <p:extLst>
      <p:ext uri="{BB962C8B-B14F-4D97-AF65-F5344CB8AC3E}">
        <p14:creationId xmlns:p14="http://schemas.microsoft.com/office/powerpoint/2010/main" val="15389262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6" name="Rectangle 5"/>
          <p:cNvSpPr/>
          <p:nvPr userDrawn="1"/>
        </p:nvSpPr>
        <p:spPr>
          <a:xfrm>
            <a:off x="0" y="0"/>
            <a:ext cx="1219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9" name="Picture 8"/>
          <p:cNvPicPr>
            <a:picLocks noChangeAspect="1"/>
          </p:cNvPicPr>
          <p:nvPr userDrawn="1"/>
        </p:nvPicPr>
        <p:blipFill>
          <a:blip r:embed="rId2"/>
          <a:stretch>
            <a:fillRect/>
          </a:stretch>
        </p:blipFill>
        <p:spPr>
          <a:xfrm>
            <a:off x="0" y="-1813276"/>
            <a:ext cx="2607471" cy="3788709"/>
          </a:xfrm>
          <a:prstGeom prst="rect">
            <a:avLst/>
          </a:prstGeom>
        </p:spPr>
      </p:pic>
      <p:sp>
        <p:nvSpPr>
          <p:cNvPr id="11" name="Rectangle 10"/>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201738" y="2009415"/>
            <a:ext cx="9788525" cy="1228654"/>
          </a:xfrm>
        </p:spPr>
        <p:txBody>
          <a:bodyPr>
            <a:normAutofit/>
          </a:bodyPr>
          <a:lstStyle>
            <a:lvl1pPr marL="0" indent="0" algn="ctr">
              <a:lnSpc>
                <a:spcPct val="100000"/>
              </a:lnSpc>
              <a:spcBef>
                <a:spcPts val="0"/>
              </a:spcBef>
              <a:buFont typeface="Arial" charset="0"/>
              <a:buNone/>
              <a:defRPr sz="6600" b="1" i="0" baseline="0">
                <a:solidFill>
                  <a:schemeClr val="bg1"/>
                </a:solidFill>
                <a:latin typeface="Arial" charset="0"/>
                <a:ea typeface="Arial" charset="0"/>
                <a:cs typeface="Arial" charset="0"/>
              </a:defRPr>
            </a:lvl1pPr>
            <a:lvl2pPr>
              <a:defRPr b="1" i="0">
                <a:latin typeface="Arial" charset="0"/>
                <a:ea typeface="Arial" charset="0"/>
                <a:cs typeface="Arial" charset="0"/>
              </a:defRPr>
            </a:lvl2pPr>
            <a:lvl3pPr>
              <a:defRPr b="1" i="0">
                <a:latin typeface="Arial" charset="0"/>
                <a:ea typeface="Arial" charset="0"/>
                <a:cs typeface="Arial" charset="0"/>
              </a:defRPr>
            </a:lvl3pPr>
            <a:lvl4pPr>
              <a:defRPr b="1" i="0">
                <a:latin typeface="Arial" charset="0"/>
                <a:ea typeface="Arial" charset="0"/>
                <a:cs typeface="Arial" charset="0"/>
              </a:defRPr>
            </a:lvl4pPr>
            <a:lvl5pPr>
              <a:defRPr b="1" i="0">
                <a:latin typeface="Arial" charset="0"/>
                <a:ea typeface="Arial" charset="0"/>
                <a:cs typeface="Arial" charset="0"/>
              </a:defRPr>
            </a:lvl5pPr>
          </a:lstStyle>
          <a:p>
            <a:pPr lvl="0"/>
            <a:r>
              <a:rPr lang="en-US" sz="6600" dirty="0"/>
              <a:t>Title 60–72 Pt Arial Bold</a:t>
            </a:r>
            <a:endParaRPr lang="en-US" dirty="0"/>
          </a:p>
        </p:txBody>
      </p:sp>
      <p:sp>
        <p:nvSpPr>
          <p:cNvPr id="5" name="Text Placeholder 4"/>
          <p:cNvSpPr>
            <a:spLocks noGrp="1"/>
          </p:cNvSpPr>
          <p:nvPr>
            <p:ph type="body" sz="quarter" idx="11" hasCustomPrompt="1"/>
          </p:nvPr>
        </p:nvSpPr>
        <p:spPr>
          <a:xfrm>
            <a:off x="1201738" y="4278498"/>
            <a:ext cx="9788525" cy="439278"/>
          </a:xfrm>
        </p:spPr>
        <p:txBody>
          <a:bodyPr>
            <a:normAutofit/>
          </a:bodyPr>
          <a:lstStyle>
            <a:lvl1pPr marL="0" indent="0" algn="ctr">
              <a:lnSpc>
                <a:spcPct val="100000"/>
              </a:lnSpc>
              <a:spcBef>
                <a:spcPts val="0"/>
              </a:spcBef>
              <a:buNone/>
              <a:defRPr sz="2000" b="0" i="1" baseline="0">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20–24 Pt Arial Italic</a:t>
            </a:r>
            <a:endParaRPr lang="en-US"/>
          </a:p>
        </p:txBody>
      </p:sp>
      <p:sp>
        <p:nvSpPr>
          <p:cNvPr id="8" name="Text Placeholder 7"/>
          <p:cNvSpPr>
            <a:spLocks noGrp="1"/>
          </p:cNvSpPr>
          <p:nvPr>
            <p:ph type="body" sz="quarter" idx="12" hasCustomPrompt="1"/>
          </p:nvPr>
        </p:nvSpPr>
        <p:spPr>
          <a:xfrm>
            <a:off x="1201738" y="3238069"/>
            <a:ext cx="9788525" cy="579438"/>
          </a:xfrm>
        </p:spPr>
        <p:txBody>
          <a:bodyPr/>
          <a:lstStyle>
            <a:lvl1pPr marL="0" indent="0" algn="ctr">
              <a:lnSpc>
                <a:spcPct val="100000"/>
              </a:lnSpc>
              <a:spcBef>
                <a:spcPts val="0"/>
              </a:spcBef>
              <a:buNone/>
              <a:defRPr b="0" i="0">
                <a:solidFill>
                  <a:schemeClr val="bg1"/>
                </a:solidFill>
                <a:latin typeface="Arial" charset="0"/>
                <a:ea typeface="Arial" charset="0"/>
                <a:cs typeface="Arial" charset="0"/>
              </a:defRPr>
            </a:lvl1pPr>
          </a:lstStyle>
          <a:p>
            <a:pPr lvl="0"/>
            <a:r>
              <a:rPr lang="en-US" b="0" i="0">
                <a:latin typeface="Arial" charset="0"/>
                <a:ea typeface="Arial" charset="0"/>
                <a:cs typeface="Arial" charset="0"/>
              </a:rPr>
              <a:t>Presenter’s Name or Secondary Title 24–32 Pt Arial</a:t>
            </a:r>
            <a:endParaRPr lang="en-US"/>
          </a:p>
        </p:txBody>
      </p:sp>
      <p:pic>
        <p:nvPicPr>
          <p:cNvPr id="10" name="Picture 9" descr="A picture containing drawing, table&#10;&#10;Description automatically generated">
            <a:extLst>
              <a:ext uri="{FF2B5EF4-FFF2-40B4-BE49-F238E27FC236}">
                <a16:creationId xmlns:a16="http://schemas.microsoft.com/office/drawing/2014/main" id="{993E3797-726C-814C-AB69-F4B448B6C400}"/>
              </a:ext>
            </a:extLst>
          </p:cNvPr>
          <p:cNvPicPr>
            <a:picLocks noChangeAspect="1"/>
          </p:cNvPicPr>
          <p:nvPr userDrawn="1"/>
        </p:nvPicPr>
        <p:blipFill>
          <a:blip r:embed="rId3"/>
          <a:stretch>
            <a:fillRect/>
          </a:stretch>
        </p:blipFill>
        <p:spPr>
          <a:xfrm>
            <a:off x="4222474" y="5744949"/>
            <a:ext cx="3747052" cy="636047"/>
          </a:xfrm>
          <a:prstGeom prst="rect">
            <a:avLst/>
          </a:prstGeom>
        </p:spPr>
      </p:pic>
    </p:spTree>
    <p:extLst>
      <p:ext uri="{BB962C8B-B14F-4D97-AF65-F5344CB8AC3E}">
        <p14:creationId xmlns:p14="http://schemas.microsoft.com/office/powerpoint/2010/main" val="19885956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26" name="Rectangle 25"/>
          <p:cNvSpPr/>
          <p:nvPr userDrawn="1"/>
        </p:nvSpPr>
        <p:spPr>
          <a:xfrm>
            <a:off x="0" y="0"/>
            <a:ext cx="457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grpSp>
        <p:nvGrpSpPr>
          <p:cNvPr id="19" name="Group 18"/>
          <p:cNvGrpSpPr/>
          <p:nvPr userDrawn="1"/>
        </p:nvGrpSpPr>
        <p:grpSpPr>
          <a:xfrm>
            <a:off x="85468" y="81079"/>
            <a:ext cx="4483743" cy="6695842"/>
            <a:chOff x="85468" y="81079"/>
            <a:chExt cx="4486532" cy="6695842"/>
          </a:xfrm>
        </p:grpSpPr>
        <p:cxnSp>
          <p:nvCxnSpPr>
            <p:cNvPr id="20" name="Straight Connector 19"/>
            <p:cNvCxnSpPr/>
            <p:nvPr/>
          </p:nvCxnSpPr>
          <p:spPr>
            <a:xfrm flipH="1">
              <a:off x="85468" y="81079"/>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468" y="81079"/>
              <a:ext cx="0" cy="669584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5468" y="6776921"/>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userDrawn="1"/>
        </p:nvPicPr>
        <p:blipFill>
          <a:blip r:embed="rId2"/>
          <a:stretch>
            <a:fillRect/>
          </a:stretch>
        </p:blipFill>
        <p:spPr>
          <a:xfrm>
            <a:off x="0" y="-1330496"/>
            <a:ext cx="2053177" cy="2983308"/>
          </a:xfrm>
          <a:prstGeom prst="rect">
            <a:avLst/>
          </a:prstGeom>
        </p:spPr>
      </p:pic>
      <p:sp>
        <p:nvSpPr>
          <p:cNvPr id="34" name="Text Placeholder 33"/>
          <p:cNvSpPr>
            <a:spLocks noGrp="1"/>
          </p:cNvSpPr>
          <p:nvPr>
            <p:ph type="body" sz="quarter" idx="12" hasCustomPrompt="1"/>
          </p:nvPr>
        </p:nvSpPr>
        <p:spPr>
          <a:xfrm>
            <a:off x="677609" y="4392510"/>
            <a:ext cx="3328988" cy="717372"/>
          </a:xfrm>
        </p:spPr>
        <p:txBody>
          <a:bodyPr>
            <a:normAutofit/>
          </a:bodyPr>
          <a:lstStyle>
            <a:lvl1pPr marL="0" indent="0">
              <a:lnSpc>
                <a:spcPct val="100000"/>
              </a:lnSpc>
              <a:spcBef>
                <a:spcPts val="0"/>
              </a:spcBef>
              <a:buNone/>
              <a:defRPr sz="2000" b="0" i="1">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 Pt Arial Italic</a:t>
            </a:r>
            <a:endParaRPr lang="en-US"/>
          </a:p>
        </p:txBody>
      </p:sp>
      <p:sp>
        <p:nvSpPr>
          <p:cNvPr id="37" name="Picture Placeholder 36"/>
          <p:cNvSpPr>
            <a:spLocks noGrp="1"/>
          </p:cNvSpPr>
          <p:nvPr>
            <p:ph type="pic" sz="quarter" idx="13" hasCustomPrompt="1"/>
          </p:nvPr>
        </p:nvSpPr>
        <p:spPr>
          <a:xfrm>
            <a:off x="4568825" y="0"/>
            <a:ext cx="7623175" cy="6865938"/>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atin typeface="Arial" charset="0"/>
                <a:ea typeface="Arial" charset="0"/>
                <a:cs typeface="Arial" charset="0"/>
              </a:defRPr>
            </a:lvl1pPr>
          </a:lstStyle>
          <a:p>
            <a:r>
              <a:rPr lang="en-US" dirty="0"/>
              <a:t>Click icon and select an image. Use the CROP tool under the PICTURE FORMAT tab to adjust.</a:t>
            </a:r>
          </a:p>
          <a:p>
            <a:endParaRPr lang="en-US" dirty="0"/>
          </a:p>
        </p:txBody>
      </p:sp>
      <p:sp>
        <p:nvSpPr>
          <p:cNvPr id="13" name="Text Placeholder 28"/>
          <p:cNvSpPr>
            <a:spLocks noGrp="1"/>
          </p:cNvSpPr>
          <p:nvPr>
            <p:ph type="body" sz="quarter" idx="14" hasCustomPrompt="1"/>
          </p:nvPr>
        </p:nvSpPr>
        <p:spPr>
          <a:xfrm>
            <a:off x="677609" y="3009788"/>
            <a:ext cx="3328988" cy="698500"/>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14" name="Text Placeholder 16"/>
          <p:cNvSpPr>
            <a:spLocks noGrp="1"/>
          </p:cNvSpPr>
          <p:nvPr>
            <p:ph type="body" sz="quarter" idx="15" hasCustomPrompt="1"/>
          </p:nvPr>
        </p:nvSpPr>
        <p:spPr>
          <a:xfrm>
            <a:off x="677917" y="1637444"/>
            <a:ext cx="3328362" cy="1372344"/>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dirty="0">
                <a:latin typeface="Arial" charset="0"/>
                <a:ea typeface="Arial" charset="0"/>
                <a:cs typeface="Arial" charset="0"/>
              </a:rPr>
              <a:t>Title 36–44 Pt Arial Bold</a:t>
            </a:r>
            <a:endParaRPr lang="en-US" dirty="0"/>
          </a:p>
        </p:txBody>
      </p:sp>
      <p:pic>
        <p:nvPicPr>
          <p:cNvPr id="16" name="Picture 15" descr="A picture containing drawing&#10;&#10;Description automatically generated">
            <a:extLst>
              <a:ext uri="{FF2B5EF4-FFF2-40B4-BE49-F238E27FC236}">
                <a16:creationId xmlns:a16="http://schemas.microsoft.com/office/drawing/2014/main" id="{E50E7D29-941F-A140-8260-C6B60A43683E}"/>
              </a:ext>
            </a:extLst>
          </p:cNvPr>
          <p:cNvPicPr>
            <a:picLocks noChangeAspect="1"/>
          </p:cNvPicPr>
          <p:nvPr userDrawn="1"/>
        </p:nvPicPr>
        <p:blipFill>
          <a:blip r:embed="rId3"/>
          <a:stretch>
            <a:fillRect/>
          </a:stretch>
        </p:blipFill>
        <p:spPr>
          <a:xfrm>
            <a:off x="1341783" y="5794164"/>
            <a:ext cx="1888434" cy="723790"/>
          </a:xfrm>
          <a:prstGeom prst="rect">
            <a:avLst/>
          </a:prstGeom>
        </p:spPr>
      </p:pic>
    </p:spTree>
    <p:extLst>
      <p:ext uri="{BB962C8B-B14F-4D97-AF65-F5344CB8AC3E}">
        <p14:creationId xmlns:p14="http://schemas.microsoft.com/office/powerpoint/2010/main" val="1083099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41" name="Rectangle 40"/>
          <p:cNvSpPr/>
          <p:nvPr userDrawn="1"/>
        </p:nvSpPr>
        <p:spPr>
          <a:xfrm>
            <a:off x="0" y="4800600"/>
            <a:ext cx="12192000" cy="2065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42" name="Picture 41"/>
          <p:cNvPicPr>
            <a:picLocks noChangeAspect="1"/>
          </p:cNvPicPr>
          <p:nvPr userDrawn="1"/>
        </p:nvPicPr>
        <p:blipFill>
          <a:blip r:embed="rId2"/>
          <a:stretch>
            <a:fillRect/>
          </a:stretch>
        </p:blipFill>
        <p:spPr>
          <a:xfrm>
            <a:off x="0" y="4801701"/>
            <a:ext cx="676195" cy="705694"/>
          </a:xfrm>
          <a:prstGeom prst="rect">
            <a:avLst/>
          </a:prstGeom>
        </p:spPr>
      </p:pic>
      <p:cxnSp>
        <p:nvCxnSpPr>
          <p:cNvPr id="38" name="Straight Connector 37"/>
          <p:cNvCxnSpPr/>
          <p:nvPr userDrawn="1"/>
        </p:nvCxnSpPr>
        <p:spPr>
          <a:xfrm>
            <a:off x="85468" y="4800600"/>
            <a:ext cx="0" cy="19763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2106532" y="4800600"/>
            <a:ext cx="0" cy="19763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flipH="1">
            <a:off x="85469" y="6776921"/>
            <a:ext cx="12021063"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Text Placeholder 52"/>
          <p:cNvSpPr>
            <a:spLocks noGrp="1"/>
          </p:cNvSpPr>
          <p:nvPr>
            <p:ph type="body" sz="quarter" idx="12" hasCustomPrompt="1"/>
          </p:nvPr>
        </p:nvSpPr>
        <p:spPr>
          <a:xfrm>
            <a:off x="670230" y="6186421"/>
            <a:ext cx="8683625" cy="398463"/>
          </a:xfrm>
        </p:spPr>
        <p:txBody>
          <a:bodyPr>
            <a:normAutofit/>
          </a:bodyPr>
          <a:lstStyle>
            <a:lvl1pPr marL="0" indent="0">
              <a:lnSpc>
                <a:spcPct val="100000"/>
              </a:lnSpc>
              <a:spcBef>
                <a:spcPts val="0"/>
              </a:spcBef>
              <a:buNone/>
              <a:defRPr sz="2000" b="0" i="1">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 Pt Arial Italic</a:t>
            </a:r>
            <a:endParaRPr lang="en-US"/>
          </a:p>
        </p:txBody>
      </p:sp>
      <p:sp>
        <p:nvSpPr>
          <p:cNvPr id="56" name="Picture Placeholder 55"/>
          <p:cNvSpPr>
            <a:spLocks noGrp="1"/>
          </p:cNvSpPr>
          <p:nvPr>
            <p:ph type="pic" sz="quarter" idx="13" hasCustomPrompt="1"/>
          </p:nvPr>
        </p:nvSpPr>
        <p:spPr>
          <a:xfrm>
            <a:off x="0" y="0"/>
            <a:ext cx="12192000" cy="48006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
        <p:nvSpPr>
          <p:cNvPr id="12" name="Text Placeholder 16"/>
          <p:cNvSpPr>
            <a:spLocks noGrp="1"/>
          </p:cNvSpPr>
          <p:nvPr>
            <p:ph type="body" sz="quarter" idx="14" hasCustomPrompt="1"/>
          </p:nvPr>
        </p:nvSpPr>
        <p:spPr>
          <a:xfrm>
            <a:off x="670232" y="4967311"/>
            <a:ext cx="8604395" cy="625783"/>
          </a:xfrm>
        </p:spPr>
        <p:txBody>
          <a:bodyPr>
            <a:normAutofit/>
          </a:bodyPr>
          <a:lstStyle>
            <a:lvl1pPr marL="0" indent="0">
              <a:lnSpc>
                <a:spcPct val="100000"/>
              </a:lnSpc>
              <a:spcBef>
                <a:spcPts val="0"/>
              </a:spcBef>
              <a:buNone/>
              <a:defRPr sz="4000" b="1" i="0" baseline="0">
                <a:solidFill>
                  <a:schemeClr val="bg1"/>
                </a:solidFill>
                <a:latin typeface="Arial" charset="0"/>
                <a:ea typeface="Arial" charset="0"/>
                <a:cs typeface="Arial" charset="0"/>
              </a:defRPr>
            </a:lvl1pPr>
          </a:lstStyle>
          <a:p>
            <a:pPr lvl="0"/>
            <a:r>
              <a:rPr lang="en-US" sz="4000" b="1" i="0">
                <a:latin typeface="Arial" charset="0"/>
                <a:ea typeface="Arial" charset="0"/>
                <a:cs typeface="Arial" charset="0"/>
              </a:rPr>
              <a:t>Title 36–44 Pt Arial Bold</a:t>
            </a:r>
            <a:endParaRPr lang="en-US"/>
          </a:p>
        </p:txBody>
      </p:sp>
      <p:sp>
        <p:nvSpPr>
          <p:cNvPr id="13" name="Text Placeholder 28"/>
          <p:cNvSpPr>
            <a:spLocks noGrp="1"/>
          </p:cNvSpPr>
          <p:nvPr>
            <p:ph type="body" sz="quarter" idx="15" hasCustomPrompt="1"/>
          </p:nvPr>
        </p:nvSpPr>
        <p:spPr>
          <a:xfrm>
            <a:off x="670230" y="5593095"/>
            <a:ext cx="8604397" cy="368834"/>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Presenter’s Name or Secondary Title 20–24 Pt Arial</a:t>
            </a:r>
          </a:p>
        </p:txBody>
      </p:sp>
      <p:pic>
        <p:nvPicPr>
          <p:cNvPr id="15" name="Picture 14" descr="A picture containing drawing&#10;&#10;Description automatically generated">
            <a:extLst>
              <a:ext uri="{FF2B5EF4-FFF2-40B4-BE49-F238E27FC236}">
                <a16:creationId xmlns:a16="http://schemas.microsoft.com/office/drawing/2014/main" id="{9D23BDEB-F4C5-374E-82D9-27D41562BD98}"/>
              </a:ext>
            </a:extLst>
          </p:cNvPr>
          <p:cNvPicPr>
            <a:picLocks noChangeAspect="1"/>
          </p:cNvPicPr>
          <p:nvPr userDrawn="1"/>
        </p:nvPicPr>
        <p:blipFill>
          <a:blip r:embed="rId3"/>
          <a:stretch>
            <a:fillRect/>
          </a:stretch>
        </p:blipFill>
        <p:spPr>
          <a:xfrm>
            <a:off x="10137353" y="5927973"/>
            <a:ext cx="1734046" cy="664617"/>
          </a:xfrm>
          <a:prstGeom prst="rect">
            <a:avLst/>
          </a:prstGeom>
        </p:spPr>
      </p:pic>
    </p:spTree>
    <p:extLst>
      <p:ext uri="{BB962C8B-B14F-4D97-AF65-F5344CB8AC3E}">
        <p14:creationId xmlns:p14="http://schemas.microsoft.com/office/powerpoint/2010/main" val="514216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5" name="Picture 14"/>
          <p:cNvPicPr>
            <a:picLocks noChangeAspect="1"/>
          </p:cNvPicPr>
          <p:nvPr userDrawn="1"/>
        </p:nvPicPr>
        <p:blipFill>
          <a:blip r:embed="rId2"/>
          <a:stretch>
            <a:fillRect/>
          </a:stretch>
        </p:blipFill>
        <p:spPr>
          <a:xfrm>
            <a:off x="526454" y="-165260"/>
            <a:ext cx="471091" cy="684505"/>
          </a:xfrm>
          <a:prstGeom prst="rect">
            <a:avLst/>
          </a:prstGeom>
        </p:spPr>
      </p:pic>
      <p:sp>
        <p:nvSpPr>
          <p:cNvPr id="3" name="Text Placeholder 2"/>
          <p:cNvSpPr>
            <a:spLocks noGrp="1"/>
          </p:cNvSpPr>
          <p:nvPr>
            <p:ph type="body" sz="quarter" idx="10" hasCustomPrompt="1"/>
          </p:nvPr>
        </p:nvSpPr>
        <p:spPr>
          <a:xfrm>
            <a:off x="675635" y="545315"/>
            <a:ext cx="10819679" cy="753287"/>
          </a:xfrm>
        </p:spPr>
        <p:txBody>
          <a:bodyPr>
            <a:normAutofit/>
          </a:bodyPr>
          <a:lstStyle>
            <a:lvl1pPr marL="0" indent="0">
              <a:lnSpc>
                <a:spcPct val="100000"/>
              </a:lnSpc>
              <a:spcBef>
                <a:spcPts val="0"/>
              </a:spcBef>
              <a:buNone/>
              <a:defRPr sz="3600" b="1" i="0" u="sng" baseline="0">
                <a:solidFill>
                  <a:schemeClr val="tx1"/>
                </a:solidFill>
                <a:latin typeface="Arial" charset="0"/>
                <a:ea typeface="Arial" charset="0"/>
                <a:cs typeface="Arial" charset="0"/>
              </a:defRPr>
            </a:lvl1pPr>
          </a:lstStyle>
          <a:p>
            <a:pPr lvl="0"/>
            <a:r>
              <a:rPr lang="en-US" sz="3600" b="1" i="0" u="sng">
                <a:latin typeface="Arial" charset="0"/>
                <a:ea typeface="Arial" charset="0"/>
                <a:cs typeface="Arial" charset="0"/>
              </a:rPr>
              <a:t>Header 28–40 Pt Arial Bold, Underlined</a:t>
            </a:r>
          </a:p>
        </p:txBody>
      </p:sp>
      <p:sp>
        <p:nvSpPr>
          <p:cNvPr id="5" name="Media Placeholder 4"/>
          <p:cNvSpPr>
            <a:spLocks noGrp="1"/>
          </p:cNvSpPr>
          <p:nvPr>
            <p:ph type="media" sz="quarter" idx="11"/>
          </p:nvPr>
        </p:nvSpPr>
        <p:spPr>
          <a:xfrm>
            <a:off x="2438400" y="1521741"/>
            <a:ext cx="7315200" cy="41148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sz="1800"/>
              <a:t>Click icon to add media</a:t>
            </a:r>
            <a:endParaRPr lang="en-US"/>
          </a:p>
        </p:txBody>
      </p:sp>
      <p:sp>
        <p:nvSpPr>
          <p:cNvPr id="10"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9" name="Text Placeholder 8"/>
          <p:cNvSpPr>
            <a:spLocks noGrp="1"/>
          </p:cNvSpPr>
          <p:nvPr>
            <p:ph type="body" sz="quarter" idx="12"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drawing, table&#10;&#10;Description automatically generated">
            <a:extLst>
              <a:ext uri="{FF2B5EF4-FFF2-40B4-BE49-F238E27FC236}">
                <a16:creationId xmlns:a16="http://schemas.microsoft.com/office/drawing/2014/main" id="{82ED8B29-F838-324D-8A8B-588CE1DD622D}"/>
              </a:ext>
            </a:extLst>
          </p:cNvPr>
          <p:cNvPicPr>
            <a:picLocks noChangeAspect="1"/>
          </p:cNvPicPr>
          <p:nvPr userDrawn="1"/>
        </p:nvPicPr>
        <p:blipFill>
          <a:blip r:embed="rId3"/>
          <a:stretch>
            <a:fillRect/>
          </a:stretch>
        </p:blipFill>
        <p:spPr>
          <a:xfrm>
            <a:off x="229054" y="6282076"/>
            <a:ext cx="2384937" cy="404834"/>
          </a:xfrm>
          <a:prstGeom prst="rect">
            <a:avLst/>
          </a:prstGeom>
        </p:spPr>
      </p:pic>
    </p:spTree>
    <p:extLst>
      <p:ext uri="{BB962C8B-B14F-4D97-AF65-F5344CB8AC3E}">
        <p14:creationId xmlns:p14="http://schemas.microsoft.com/office/powerpoint/2010/main" val="7949448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guide id="29" orient="horz" pos="41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5" name="Picture 14"/>
          <p:cNvPicPr>
            <a:picLocks noChangeAspect="1"/>
          </p:cNvPicPr>
          <p:nvPr userDrawn="1"/>
        </p:nvPicPr>
        <p:blipFill>
          <a:blip r:embed="rId2"/>
          <a:stretch>
            <a:fillRect/>
          </a:stretch>
        </p:blipFill>
        <p:spPr>
          <a:xfrm>
            <a:off x="526454" y="-165260"/>
            <a:ext cx="471091" cy="684505"/>
          </a:xfrm>
          <a:prstGeom prst="rect">
            <a:avLst/>
          </a:prstGeom>
        </p:spPr>
      </p:pic>
      <p:sp>
        <p:nvSpPr>
          <p:cNvPr id="2" name="TextBox 1"/>
          <p:cNvSpPr txBox="1"/>
          <p:nvPr userDrawn="1"/>
        </p:nvSpPr>
        <p:spPr>
          <a:xfrm>
            <a:off x="675635" y="545315"/>
            <a:ext cx="2044513" cy="646331"/>
          </a:xfrm>
          <a:prstGeom prst="rect">
            <a:avLst/>
          </a:prstGeom>
          <a:noFill/>
        </p:spPr>
        <p:txBody>
          <a:bodyPr wrap="square" rtlCol="0">
            <a:spAutoFit/>
          </a:bodyPr>
          <a:lstStyle/>
          <a:p>
            <a:pPr>
              <a:lnSpc>
                <a:spcPct val="100000"/>
              </a:lnSpc>
            </a:pPr>
            <a:r>
              <a:rPr lang="en-US" sz="3600" b="1" i="0" u="sng">
                <a:latin typeface="Arial" charset="0"/>
                <a:ea typeface="Arial" charset="0"/>
                <a:cs typeface="Arial" charset="0"/>
              </a:rPr>
              <a:t>Agenda</a:t>
            </a:r>
          </a:p>
        </p:txBody>
      </p:sp>
      <p:sp>
        <p:nvSpPr>
          <p:cNvPr id="8" name="Text Placeholder 7"/>
          <p:cNvSpPr>
            <a:spLocks noGrp="1"/>
          </p:cNvSpPr>
          <p:nvPr>
            <p:ph type="body" sz="quarter" idx="10" hasCustomPrompt="1"/>
          </p:nvPr>
        </p:nvSpPr>
        <p:spPr>
          <a:xfrm>
            <a:off x="664909" y="1346286"/>
            <a:ext cx="10910887" cy="4518025"/>
          </a:xfrm>
        </p:spPr>
        <p:txBody>
          <a:bodyPr>
            <a:normAutofit/>
          </a:bodyPr>
          <a:lstStyle>
            <a:lvl1pPr marL="0" indent="-228600">
              <a:lnSpc>
                <a:spcPct val="100000"/>
              </a:lnSpc>
              <a:spcBef>
                <a:spcPts val="0"/>
              </a:spcBef>
              <a:buFont typeface="Arial" charset="0"/>
              <a:buChar char="•"/>
              <a:defRPr sz="2000" b="1" i="0" baseline="0">
                <a:latin typeface="Arial" charset="0"/>
                <a:ea typeface="Arial" charset="0"/>
                <a:cs typeface="Arial" charset="0"/>
              </a:defRPr>
            </a:lvl1pPr>
            <a:lvl2pPr marL="0">
              <a:lnSpc>
                <a:spcPct val="100000"/>
              </a:lnSpc>
              <a:spcBef>
                <a:spcPts val="0"/>
              </a:spcBef>
              <a:defRPr sz="2000" b="0" baseline="0"/>
            </a:lvl2pPr>
            <a:lvl3pPr marL="914400">
              <a:lnSpc>
                <a:spcPct val="100000"/>
              </a:lnSpc>
              <a:defRPr/>
            </a:lvl3pPr>
          </a:lstStyle>
          <a:p>
            <a:pPr lvl="0"/>
            <a:r>
              <a:rPr lang="en-US" b="1"/>
              <a:t>Agenda Topic 1 20 Pt Arial Bold</a:t>
            </a:r>
          </a:p>
          <a:p>
            <a:pPr lvl="2"/>
            <a:r>
              <a:rPr lang="en-US" sz="1600" b="0"/>
              <a:t>Presenter or Sub-Topic 16 Pt Arial</a:t>
            </a:r>
            <a:endParaRPr lang="en-US" b="1"/>
          </a:p>
          <a:p>
            <a:pPr lvl="1"/>
            <a:endParaRPr lang="en-US"/>
          </a:p>
        </p:txBody>
      </p:sp>
      <p:sp>
        <p:nvSpPr>
          <p:cNvPr id="9"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10" name="Text Placeholder 8"/>
          <p:cNvSpPr>
            <a:spLocks noGrp="1"/>
          </p:cNvSpPr>
          <p:nvPr>
            <p:ph type="body" sz="quarter" idx="12"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rawing, table&#10;&#10;Description automatically generated">
            <a:extLst>
              <a:ext uri="{FF2B5EF4-FFF2-40B4-BE49-F238E27FC236}">
                <a16:creationId xmlns:a16="http://schemas.microsoft.com/office/drawing/2014/main" id="{11CCD961-E905-E94A-846A-9B15EE563E3D}"/>
              </a:ext>
            </a:extLst>
          </p:cNvPr>
          <p:cNvPicPr>
            <a:picLocks noChangeAspect="1"/>
          </p:cNvPicPr>
          <p:nvPr userDrawn="1"/>
        </p:nvPicPr>
        <p:blipFill>
          <a:blip r:embed="rId3"/>
          <a:stretch>
            <a:fillRect/>
          </a:stretch>
        </p:blipFill>
        <p:spPr>
          <a:xfrm>
            <a:off x="229054" y="6282076"/>
            <a:ext cx="2384937" cy="404834"/>
          </a:xfrm>
          <a:prstGeom prst="rect">
            <a:avLst/>
          </a:prstGeom>
        </p:spPr>
      </p:pic>
    </p:spTree>
    <p:extLst>
      <p:ext uri="{BB962C8B-B14F-4D97-AF65-F5344CB8AC3E}">
        <p14:creationId xmlns:p14="http://schemas.microsoft.com/office/powerpoint/2010/main" val="282191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ption 1">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5" name="Picture 14"/>
          <p:cNvPicPr>
            <a:picLocks noChangeAspect="1"/>
          </p:cNvPicPr>
          <p:nvPr userDrawn="1"/>
        </p:nvPicPr>
        <p:blipFill>
          <a:blip r:embed="rId2"/>
          <a:stretch>
            <a:fillRect/>
          </a:stretch>
        </p:blipFill>
        <p:spPr>
          <a:xfrm>
            <a:off x="526454" y="-165260"/>
            <a:ext cx="471091" cy="684505"/>
          </a:xfrm>
          <a:prstGeom prst="rect">
            <a:avLst/>
          </a:prstGeom>
        </p:spPr>
      </p:pic>
      <p:sp>
        <p:nvSpPr>
          <p:cNvPr id="4" name="Text Placeholder 3"/>
          <p:cNvSpPr>
            <a:spLocks noGrp="1"/>
          </p:cNvSpPr>
          <p:nvPr>
            <p:ph type="body" sz="quarter" idx="11" hasCustomPrompt="1"/>
          </p:nvPr>
        </p:nvSpPr>
        <p:spPr>
          <a:xfrm>
            <a:off x="672847" y="545394"/>
            <a:ext cx="10910887" cy="677862"/>
          </a:xfrm>
        </p:spPr>
        <p:txBody>
          <a:bodyPr>
            <a:normAutofit/>
          </a:bodyPr>
          <a:lstStyle>
            <a:lvl1pPr marL="0" indent="0">
              <a:lnSpc>
                <a:spcPct val="100000"/>
              </a:lnSpc>
              <a:spcBef>
                <a:spcPts val="0"/>
              </a:spcBef>
              <a:buNone/>
              <a:defRPr sz="3600" b="1" i="0" u="sng" baseline="0">
                <a:latin typeface="Arial" charset="0"/>
                <a:ea typeface="Arial" charset="0"/>
                <a:cs typeface="Arial" charset="0"/>
              </a:defRPr>
            </a:lvl1pPr>
          </a:lstStyle>
          <a:p>
            <a:pPr lvl="0"/>
            <a:r>
              <a:rPr lang="en-US" sz="3600" b="1" i="0" u="sng">
                <a:latin typeface="Arial" charset="0"/>
                <a:ea typeface="Arial" charset="0"/>
                <a:cs typeface="Arial" charset="0"/>
              </a:rPr>
              <a:t>Header 28–40 Pt Arial Bold, Underlined</a:t>
            </a:r>
          </a:p>
        </p:txBody>
      </p:sp>
      <p:sp>
        <p:nvSpPr>
          <p:cNvPr id="6" name="Text Placeholder 5"/>
          <p:cNvSpPr>
            <a:spLocks noGrp="1"/>
          </p:cNvSpPr>
          <p:nvPr>
            <p:ph type="body" sz="quarter" idx="12" hasCustomPrompt="1"/>
          </p:nvPr>
        </p:nvSpPr>
        <p:spPr>
          <a:xfrm>
            <a:off x="672847" y="1406525"/>
            <a:ext cx="10910888"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8"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9" name="Text Placeholder 8"/>
          <p:cNvSpPr>
            <a:spLocks noGrp="1"/>
          </p:cNvSpPr>
          <p:nvPr>
            <p:ph type="body" sz="quarter" idx="13"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 table&#10;&#10;Description automatically generated">
            <a:extLst>
              <a:ext uri="{FF2B5EF4-FFF2-40B4-BE49-F238E27FC236}">
                <a16:creationId xmlns:a16="http://schemas.microsoft.com/office/drawing/2014/main" id="{EEE5F0B4-F41B-144A-A2F1-63DB33E9DC79}"/>
              </a:ext>
            </a:extLst>
          </p:cNvPr>
          <p:cNvPicPr>
            <a:picLocks noChangeAspect="1"/>
          </p:cNvPicPr>
          <p:nvPr userDrawn="1"/>
        </p:nvPicPr>
        <p:blipFill>
          <a:blip r:embed="rId3"/>
          <a:stretch>
            <a:fillRect/>
          </a:stretch>
        </p:blipFill>
        <p:spPr>
          <a:xfrm>
            <a:off x="229054" y="6282076"/>
            <a:ext cx="2384937" cy="404834"/>
          </a:xfrm>
          <a:prstGeom prst="rect">
            <a:avLst/>
          </a:prstGeom>
        </p:spPr>
      </p:pic>
    </p:spTree>
    <p:extLst>
      <p:ext uri="{BB962C8B-B14F-4D97-AF65-F5344CB8AC3E}">
        <p14:creationId xmlns:p14="http://schemas.microsoft.com/office/powerpoint/2010/main" val="1456897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Option 2">
    <p:spTree>
      <p:nvGrpSpPr>
        <p:cNvPr id="1" name=""/>
        <p:cNvGrpSpPr/>
        <p:nvPr/>
      </p:nvGrpSpPr>
      <p:grpSpPr>
        <a:xfrm>
          <a:off x="0" y="0"/>
          <a:ext cx="0" cy="0"/>
          <a:chOff x="0" y="0"/>
          <a:chExt cx="0" cy="0"/>
        </a:xfrm>
      </p:grpSpPr>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5" name="Picture 14"/>
          <p:cNvPicPr>
            <a:picLocks noChangeAspect="1"/>
          </p:cNvPicPr>
          <p:nvPr userDrawn="1"/>
        </p:nvPicPr>
        <p:blipFill>
          <a:blip r:embed="rId2"/>
          <a:stretch>
            <a:fillRect/>
          </a:stretch>
        </p:blipFill>
        <p:spPr>
          <a:xfrm>
            <a:off x="526454" y="-165260"/>
            <a:ext cx="471091" cy="684505"/>
          </a:xfrm>
          <a:prstGeom prst="rect">
            <a:avLst/>
          </a:prstGeom>
        </p:spPr>
      </p:pic>
      <p:sp>
        <p:nvSpPr>
          <p:cNvPr id="6" name="Text Placeholder 5"/>
          <p:cNvSpPr>
            <a:spLocks noGrp="1"/>
          </p:cNvSpPr>
          <p:nvPr>
            <p:ph type="body" sz="quarter" idx="12" hasCustomPrompt="1"/>
          </p:nvPr>
        </p:nvSpPr>
        <p:spPr>
          <a:xfrm>
            <a:off x="672847" y="1406525"/>
            <a:ext cx="5027867"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 name="Text Placeholder 2"/>
          <p:cNvSpPr>
            <a:spLocks noGrp="1"/>
          </p:cNvSpPr>
          <p:nvPr>
            <p:ph type="body" sz="quarter" idx="13" hasCustomPrompt="1"/>
          </p:nvPr>
        </p:nvSpPr>
        <p:spPr>
          <a:xfrm>
            <a:off x="673100" y="545315"/>
            <a:ext cx="5027614" cy="661988"/>
          </a:xfrm>
        </p:spPr>
        <p:txBody>
          <a:bodyPr>
            <a:normAutofit/>
          </a:bodyPr>
          <a:lstStyle>
            <a:lvl1pPr marL="0" indent="0">
              <a:lnSpc>
                <a:spcPct val="100000"/>
              </a:lnSpc>
              <a:spcBef>
                <a:spcPts val="0"/>
              </a:spcBef>
              <a:buNone/>
              <a:defRPr sz="3200" b="1" i="0" u="sng" baseline="0">
                <a:latin typeface="Arial" charset="0"/>
                <a:ea typeface="Arial" charset="0"/>
                <a:cs typeface="Arial" charset="0"/>
              </a:defRPr>
            </a:lvl1pPr>
          </a:lstStyle>
          <a:p>
            <a:pPr lvl="0"/>
            <a:r>
              <a:rPr lang="en-US" sz="3200" b="1" i="0" u="sng">
                <a:latin typeface="Arial" charset="0"/>
                <a:ea typeface="Arial" charset="0"/>
                <a:cs typeface="Arial" charset="0"/>
              </a:rPr>
              <a:t>Header Column 1</a:t>
            </a:r>
            <a:endParaRPr lang="en-US"/>
          </a:p>
        </p:txBody>
      </p:sp>
      <p:sp>
        <p:nvSpPr>
          <p:cNvPr id="19" name="Text Placeholder 5"/>
          <p:cNvSpPr>
            <a:spLocks noGrp="1"/>
          </p:cNvSpPr>
          <p:nvPr>
            <p:ph type="body" sz="quarter" idx="14" hasCustomPrompt="1"/>
          </p:nvPr>
        </p:nvSpPr>
        <p:spPr>
          <a:xfrm>
            <a:off x="6380447" y="1406525"/>
            <a:ext cx="5027867"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20" name="Text Placeholder 2"/>
          <p:cNvSpPr>
            <a:spLocks noGrp="1"/>
          </p:cNvSpPr>
          <p:nvPr>
            <p:ph type="body" sz="quarter" idx="15" hasCustomPrompt="1"/>
          </p:nvPr>
        </p:nvSpPr>
        <p:spPr>
          <a:xfrm>
            <a:off x="6380700" y="545315"/>
            <a:ext cx="5027614" cy="661988"/>
          </a:xfrm>
        </p:spPr>
        <p:txBody>
          <a:bodyPr>
            <a:normAutofit/>
          </a:bodyPr>
          <a:lstStyle>
            <a:lvl1pPr marL="0" indent="0">
              <a:lnSpc>
                <a:spcPct val="100000"/>
              </a:lnSpc>
              <a:spcBef>
                <a:spcPts val="0"/>
              </a:spcBef>
              <a:buNone/>
              <a:defRPr sz="3200" b="1" i="0" u="sng" baseline="0">
                <a:latin typeface="Arial" charset="0"/>
                <a:ea typeface="Arial" charset="0"/>
                <a:cs typeface="Arial" charset="0"/>
              </a:defRPr>
            </a:lvl1pPr>
          </a:lstStyle>
          <a:p>
            <a:pPr lvl="0"/>
            <a:r>
              <a:rPr lang="en-US" sz="3200" b="1" i="0" u="sng">
                <a:latin typeface="Arial" charset="0"/>
                <a:ea typeface="Arial" charset="0"/>
                <a:cs typeface="Arial" charset="0"/>
              </a:rPr>
              <a:t>Header Column 2</a:t>
            </a:r>
            <a:endParaRPr lang="en-US"/>
          </a:p>
        </p:txBody>
      </p:sp>
      <p:sp>
        <p:nvSpPr>
          <p:cNvPr id="24"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25" name="Text Placeholder 8"/>
          <p:cNvSpPr>
            <a:spLocks noGrp="1"/>
          </p:cNvSpPr>
          <p:nvPr>
            <p:ph type="body" sz="quarter" idx="16"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rawing, table&#10;&#10;Description automatically generated">
            <a:extLst>
              <a:ext uri="{FF2B5EF4-FFF2-40B4-BE49-F238E27FC236}">
                <a16:creationId xmlns:a16="http://schemas.microsoft.com/office/drawing/2014/main" id="{957D8858-BE13-264A-AACD-740140061424}"/>
              </a:ext>
            </a:extLst>
          </p:cNvPr>
          <p:cNvPicPr>
            <a:picLocks noChangeAspect="1"/>
          </p:cNvPicPr>
          <p:nvPr userDrawn="1"/>
        </p:nvPicPr>
        <p:blipFill>
          <a:blip r:embed="rId3"/>
          <a:stretch>
            <a:fillRect/>
          </a:stretch>
        </p:blipFill>
        <p:spPr>
          <a:xfrm>
            <a:off x="229054" y="6282076"/>
            <a:ext cx="2384937" cy="404834"/>
          </a:xfrm>
          <a:prstGeom prst="rect">
            <a:avLst/>
          </a:prstGeom>
        </p:spPr>
      </p:pic>
    </p:spTree>
    <p:extLst>
      <p:ext uri="{BB962C8B-B14F-4D97-AF65-F5344CB8AC3E}">
        <p14:creationId xmlns:p14="http://schemas.microsoft.com/office/powerpoint/2010/main" val="2122947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ption 3">
    <p:spTree>
      <p:nvGrpSpPr>
        <p:cNvPr id="1" name=""/>
        <p:cNvGrpSpPr/>
        <p:nvPr/>
      </p:nvGrpSpPr>
      <p:grpSpPr>
        <a:xfrm>
          <a:off x="0" y="0"/>
          <a:ext cx="0" cy="0"/>
          <a:chOff x="0" y="0"/>
          <a:chExt cx="0" cy="0"/>
        </a:xfrm>
      </p:grpSpPr>
      <p:sp>
        <p:nvSpPr>
          <p:cNvPr id="35" name="Text Placeholder 3"/>
          <p:cNvSpPr>
            <a:spLocks noGrp="1"/>
          </p:cNvSpPr>
          <p:nvPr>
            <p:ph type="body" sz="quarter" idx="18" hasCustomPrompt="1"/>
          </p:nvPr>
        </p:nvSpPr>
        <p:spPr>
          <a:xfrm>
            <a:off x="8292594"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Arial Bold</a:t>
            </a:r>
            <a:endParaRPr lang="en-US"/>
          </a:p>
        </p:txBody>
      </p:sp>
      <p:sp>
        <p:nvSpPr>
          <p:cNvPr id="33" name="Text Placeholder 3"/>
          <p:cNvSpPr>
            <a:spLocks noGrp="1"/>
          </p:cNvSpPr>
          <p:nvPr>
            <p:ph type="body" sz="quarter" idx="17" hasCustomPrompt="1"/>
          </p:nvPr>
        </p:nvSpPr>
        <p:spPr>
          <a:xfrm>
            <a:off x="4482594"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28–40 Pt</a:t>
            </a:r>
            <a:endParaRPr lang="en-US"/>
          </a:p>
        </p:txBody>
      </p:sp>
      <p:sp>
        <p:nvSpPr>
          <p:cNvPr id="12" name="Rectangle 11"/>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15" name="Picture 14"/>
          <p:cNvPicPr>
            <a:picLocks noChangeAspect="1"/>
          </p:cNvPicPr>
          <p:nvPr userDrawn="1"/>
        </p:nvPicPr>
        <p:blipFill>
          <a:blip r:embed="rId2"/>
          <a:stretch>
            <a:fillRect/>
          </a:stretch>
        </p:blipFill>
        <p:spPr>
          <a:xfrm>
            <a:off x="526454" y="-165260"/>
            <a:ext cx="471091" cy="684505"/>
          </a:xfrm>
          <a:prstGeom prst="rect">
            <a:avLst/>
          </a:prstGeom>
        </p:spPr>
      </p:pic>
      <p:sp>
        <p:nvSpPr>
          <p:cNvPr id="6" name="Text Placeholder 5"/>
          <p:cNvSpPr>
            <a:spLocks noGrp="1"/>
          </p:cNvSpPr>
          <p:nvPr>
            <p:ph type="body" sz="quarter" idx="12" hasCustomPrompt="1"/>
          </p:nvPr>
        </p:nvSpPr>
        <p:spPr>
          <a:xfrm>
            <a:off x="672848"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4" name="Text Placeholder 3"/>
          <p:cNvSpPr>
            <a:spLocks noGrp="1"/>
          </p:cNvSpPr>
          <p:nvPr>
            <p:ph type="body" sz="quarter" idx="15" hasCustomPrompt="1"/>
          </p:nvPr>
        </p:nvSpPr>
        <p:spPr>
          <a:xfrm>
            <a:off x="675635"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Header</a:t>
            </a:r>
          </a:p>
        </p:txBody>
      </p:sp>
      <p:sp>
        <p:nvSpPr>
          <p:cNvPr id="32" name="Text Placeholder 5"/>
          <p:cNvSpPr>
            <a:spLocks noGrp="1"/>
          </p:cNvSpPr>
          <p:nvPr>
            <p:ph type="body" sz="quarter" idx="16" hasCustomPrompt="1"/>
          </p:nvPr>
        </p:nvSpPr>
        <p:spPr>
          <a:xfrm>
            <a:off x="4482594"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6" name="Text Placeholder 5"/>
          <p:cNvSpPr>
            <a:spLocks noGrp="1"/>
          </p:cNvSpPr>
          <p:nvPr>
            <p:ph type="body" sz="quarter" idx="19" hasCustomPrompt="1"/>
          </p:nvPr>
        </p:nvSpPr>
        <p:spPr>
          <a:xfrm>
            <a:off x="8292594"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7" name="Slide Number Placeholder 5"/>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38" name="Text Placeholder 8"/>
          <p:cNvSpPr>
            <a:spLocks noGrp="1"/>
          </p:cNvSpPr>
          <p:nvPr>
            <p:ph type="body" sz="quarter" idx="20"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sp>
        <p:nvSpPr>
          <p:cNvPr id="14" name="Rectangle 13"/>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 table&#10;&#10;Description automatically generated">
            <a:extLst>
              <a:ext uri="{FF2B5EF4-FFF2-40B4-BE49-F238E27FC236}">
                <a16:creationId xmlns:a16="http://schemas.microsoft.com/office/drawing/2014/main" id="{02445167-7496-824B-81DD-FE1AFD3A1C59}"/>
              </a:ext>
            </a:extLst>
          </p:cNvPr>
          <p:cNvPicPr>
            <a:picLocks noChangeAspect="1"/>
          </p:cNvPicPr>
          <p:nvPr userDrawn="1"/>
        </p:nvPicPr>
        <p:blipFill>
          <a:blip r:embed="rId3"/>
          <a:stretch>
            <a:fillRect/>
          </a:stretch>
        </p:blipFill>
        <p:spPr>
          <a:xfrm>
            <a:off x="229054" y="6282076"/>
            <a:ext cx="2384937" cy="404834"/>
          </a:xfrm>
          <a:prstGeom prst="rect">
            <a:avLst/>
          </a:prstGeom>
        </p:spPr>
      </p:pic>
    </p:spTree>
    <p:extLst>
      <p:ext uri="{BB962C8B-B14F-4D97-AF65-F5344CB8AC3E}">
        <p14:creationId xmlns:p14="http://schemas.microsoft.com/office/powerpoint/2010/main" val="11412397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CC31D-D603-AD4D-9D1C-921DA5F7AA0A}" type="datetime1">
              <a:t>7/10/20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9C27B-B23D-7147-B542-1233E532306F}" type="slidenum">
              <a:t>‹#›</a:t>
            </a:fld>
            <a:endParaRPr lang="en-US"/>
          </a:p>
        </p:txBody>
      </p:sp>
    </p:spTree>
    <p:extLst>
      <p:ext uri="{BB962C8B-B14F-4D97-AF65-F5344CB8AC3E}">
        <p14:creationId xmlns:p14="http://schemas.microsoft.com/office/powerpoint/2010/main" val="158591016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1"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49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84305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4" name="Picture Placeholder 3"/>
          <p:cNvSpPr>
            <a:spLocks noGrp="1"/>
          </p:cNvSpPr>
          <p:nvPr>
            <p:ph type="pic" sz="quarter" idx="12"/>
          </p:nvPr>
        </p:nvSpPr>
        <p:spPr/>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914"/>
          <a:stretch/>
        </p:blipFill>
        <p:spPr>
          <a:xfrm>
            <a:off x="4561114" y="0"/>
            <a:ext cx="7630886" cy="6858000"/>
          </a:xfrm>
          <a:prstGeom prst="rect">
            <a:avLst/>
          </a:prstGeom>
        </p:spPr>
      </p:pic>
    </p:spTree>
    <p:extLst>
      <p:ext uri="{BB962C8B-B14F-4D97-AF65-F5344CB8AC3E}">
        <p14:creationId xmlns:p14="http://schemas.microsoft.com/office/powerpoint/2010/main" val="177042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endParaRPr lang="en-US"/>
          </a:p>
        </p:txBody>
      </p:sp>
      <p:sp>
        <p:nvSpPr>
          <p:cNvPr id="3" name="Text Placeholder 2"/>
          <p:cNvSpPr>
            <a:spLocks noGrp="1"/>
          </p:cNvSpPr>
          <p:nvPr>
            <p:ph type="body" sz="quarter" idx="11"/>
          </p:nvPr>
        </p:nvSpPr>
        <p:spPr/>
        <p:txBody>
          <a:bodyPr/>
          <a:lstStyle/>
          <a:p>
            <a:endParaRPr lang="en-US"/>
          </a:p>
        </p:txBody>
      </p:sp>
      <p:pic>
        <p:nvPicPr>
          <p:cNvPr id="5" name="Picture Placeholder 4"/>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16276" b="16276"/>
          <a:stretch/>
        </p:blipFill>
        <p:spPr>
          <a:prstGeom prst="rect">
            <a:avLst/>
          </a:prstGeom>
        </p:spPr>
      </p:pic>
    </p:spTree>
    <p:extLst>
      <p:ext uri="{BB962C8B-B14F-4D97-AF65-F5344CB8AC3E}">
        <p14:creationId xmlns:p14="http://schemas.microsoft.com/office/powerpoint/2010/main" val="88297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7092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4289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Picture Placeholder 2"/>
          <p:cNvSpPr>
            <a:spLocks noGrp="1"/>
          </p:cNvSpPr>
          <p:nvPr>
            <p:ph type="pic" sz="quarter" idx="13"/>
          </p:nvPr>
        </p:nvSpPr>
        <p:spPr/>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543" t="321" r="12218" b="-321"/>
          <a:stretch/>
        </p:blipFill>
        <p:spPr>
          <a:xfrm>
            <a:off x="4560982" y="0"/>
            <a:ext cx="7749328" cy="6964326"/>
          </a:xfrm>
          <a:prstGeom prst="rect">
            <a:avLst/>
          </a:prstGeom>
        </p:spPr>
      </p:pic>
    </p:spTree>
    <p:extLst>
      <p:ext uri="{BB962C8B-B14F-4D97-AF65-F5344CB8AC3E}">
        <p14:creationId xmlns:p14="http://schemas.microsoft.com/office/powerpoint/2010/main" val="29656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Picture Placeholder 2"/>
          <p:cNvSpPr>
            <a:spLocks noGrp="1"/>
          </p:cNvSpPr>
          <p:nvPr>
            <p:ph type="pic" sz="quarter" idx="13"/>
          </p:nvPr>
        </p:nvSpPr>
        <p:spPr/>
      </p:sp>
      <p:sp>
        <p:nvSpPr>
          <p:cNvPr id="4" name="Text Placeholder 3"/>
          <p:cNvSpPr>
            <a:spLocks noGrp="1"/>
          </p:cNvSpPr>
          <p:nvPr>
            <p:ph type="body" sz="quarter" idx="14"/>
          </p:nvPr>
        </p:nvSpPr>
        <p:spPr/>
        <p:txBody>
          <a:bodyPr>
            <a:normAutofit fontScale="92500" lnSpcReduction="10000"/>
          </a:bodyPr>
          <a:lstStyle/>
          <a:p>
            <a:endParaRPr lang="en-US"/>
          </a:p>
        </p:txBody>
      </p:sp>
      <p:sp>
        <p:nvSpPr>
          <p:cNvPr id="5" name="Text Placeholder 4"/>
          <p:cNvSpPr>
            <a:spLocks noGrp="1"/>
          </p:cNvSpPr>
          <p:nvPr>
            <p:ph type="body" sz="quarter" idx="15"/>
          </p:nvPr>
        </p:nvSpPr>
        <p:spPr/>
        <p:txBody>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0961" b="19922"/>
          <a:stretch/>
        </p:blipFill>
        <p:spPr>
          <a:xfrm>
            <a:off x="0" y="0"/>
            <a:ext cx="12192001" cy="4808742"/>
          </a:xfrm>
          <a:prstGeom prst="rect">
            <a:avLst/>
          </a:prstGeom>
        </p:spPr>
      </p:pic>
    </p:spTree>
    <p:extLst>
      <p:ext uri="{BB962C8B-B14F-4D97-AF65-F5344CB8AC3E}">
        <p14:creationId xmlns:p14="http://schemas.microsoft.com/office/powerpoint/2010/main" val="411288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Media Placeholder 2"/>
          <p:cNvSpPr>
            <a:spLocks noGrp="1"/>
          </p:cNvSpPr>
          <p:nvPr>
            <p:ph type="media" sz="quarter" idx="11"/>
          </p:nvPr>
        </p:nvSpPr>
        <p:spPr/>
      </p:sp>
      <p:sp>
        <p:nvSpPr>
          <p:cNvPr id="4" name="Text Placeholder 3"/>
          <p:cNvSpPr>
            <a:spLocks noGrp="1"/>
          </p:cNvSpPr>
          <p:nvPr>
            <p:ph type="body" sz="quarter" idx="12"/>
          </p:nvPr>
        </p:nvSpPr>
        <p:spPr/>
        <p:txBody>
          <a:bodyPr>
            <a:normAutofit fontScale="85000" lnSpcReduction="10000"/>
          </a:bodyPr>
          <a:lstStyle/>
          <a:p>
            <a:endParaRPr lang="en-US"/>
          </a:p>
        </p:txBody>
      </p:sp>
    </p:spTree>
    <p:extLst>
      <p:ext uri="{BB962C8B-B14F-4D97-AF65-F5344CB8AC3E}">
        <p14:creationId xmlns:p14="http://schemas.microsoft.com/office/powerpoint/2010/main" val="306487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2"/>
          </p:nvPr>
        </p:nvSpPr>
        <p:spPr/>
        <p:txBody>
          <a:bodyPr>
            <a:normAutofit fontScale="85000" lnSpcReduction="10000"/>
          </a:bodyPr>
          <a:lstStyle/>
          <a:p>
            <a:endParaRPr lang="en-US"/>
          </a:p>
        </p:txBody>
      </p:sp>
    </p:spTree>
    <p:extLst>
      <p:ext uri="{BB962C8B-B14F-4D97-AF65-F5344CB8AC3E}">
        <p14:creationId xmlns:p14="http://schemas.microsoft.com/office/powerpoint/2010/main" val="208618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normAutofit fontScale="85000" lnSpcReduction="10000"/>
          </a:bodyPr>
          <a:lstStyle/>
          <a:p>
            <a:endParaRPr lang="en-US"/>
          </a:p>
        </p:txBody>
      </p:sp>
    </p:spTree>
    <p:extLst>
      <p:ext uri="{BB962C8B-B14F-4D97-AF65-F5344CB8AC3E}">
        <p14:creationId xmlns:p14="http://schemas.microsoft.com/office/powerpoint/2010/main" val="329982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
        <p:nvSpPr>
          <p:cNvPr id="6" name="Text Placeholder 5"/>
          <p:cNvSpPr>
            <a:spLocks noGrp="1"/>
          </p:cNvSpPr>
          <p:nvPr>
            <p:ph type="body" sz="quarter" idx="16"/>
          </p:nvPr>
        </p:nvSpPr>
        <p:spPr/>
        <p:txBody>
          <a:bodyPr>
            <a:normAutofit fontScale="85000" lnSpcReduction="10000"/>
          </a:bodyPr>
          <a:lstStyle/>
          <a:p>
            <a:endParaRPr lang="en-US"/>
          </a:p>
        </p:txBody>
      </p:sp>
    </p:spTree>
    <p:extLst>
      <p:ext uri="{BB962C8B-B14F-4D97-AF65-F5344CB8AC3E}">
        <p14:creationId xmlns:p14="http://schemas.microsoft.com/office/powerpoint/2010/main" val="18401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
        <p:nvSpPr>
          <p:cNvPr id="6" name="Text Placeholder 5"/>
          <p:cNvSpPr>
            <a:spLocks noGrp="1"/>
          </p:cNvSpPr>
          <p:nvPr>
            <p:ph type="body" sz="quarter" idx="16"/>
          </p:nvPr>
        </p:nvSpPr>
        <p:spPr/>
        <p:txBody>
          <a:bodyPr/>
          <a:lstStyle/>
          <a:p>
            <a:endParaRPr lang="en-US"/>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normAutofit fontScale="85000" lnSpcReduction="10000"/>
          </a:bodyPr>
          <a:lstStyle/>
          <a:p>
            <a:endParaRPr lang="en-US"/>
          </a:p>
        </p:txBody>
      </p:sp>
    </p:spTree>
    <p:extLst>
      <p:ext uri="{BB962C8B-B14F-4D97-AF65-F5344CB8AC3E}">
        <p14:creationId xmlns:p14="http://schemas.microsoft.com/office/powerpoint/2010/main" val="1493815830"/>
      </p:ext>
    </p:extLst>
  </p:cSld>
  <p:clrMapOvr>
    <a:masterClrMapping/>
  </p:clrMapOvr>
</p:sld>
</file>

<file path=ppt/theme/theme1.xml><?xml version="1.0" encoding="utf-8"?>
<a:theme xmlns:a="http://schemas.openxmlformats.org/drawingml/2006/main" name="Office Theme">
  <a:themeElements>
    <a:clrScheme name="GEORGIA BRAND">
      <a:dk1>
        <a:srgbClr val="000000"/>
      </a:dk1>
      <a:lt1>
        <a:srgbClr val="FFFFFF"/>
      </a:lt1>
      <a:dk2>
        <a:srgbClr val="BA0C2F"/>
      </a:dk2>
      <a:lt2>
        <a:srgbClr val="D6D2C4"/>
      </a:lt2>
      <a:accent1>
        <a:srgbClr val="9EA2A2"/>
      </a:accent1>
      <a:accent2>
        <a:srgbClr val="66435A"/>
      </a:accent2>
      <a:accent3>
        <a:srgbClr val="BFB800"/>
      </a:accent3>
      <a:accent4>
        <a:srgbClr val="00677F"/>
      </a:accent4>
      <a:accent5>
        <a:srgbClr val="776E64"/>
      </a:accent5>
      <a:accent6>
        <a:srgbClr val="FFCD00"/>
      </a:accent6>
      <a:hlink>
        <a:srgbClr val="00A3AD"/>
      </a:hlink>
      <a:folHlink>
        <a:srgbClr val="594A2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university" id="{75D8C2E0-6D09-CD43-A769-68AA514ECD9C}" vid="{6C354DAE-E6ED-804F-9986-9589A8628A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widescreen-uga-presentation-template (3)</Template>
  <TotalTime>166</TotalTime>
  <Words>0</Words>
  <Application>Microsoft Macintosh PowerPoint</Application>
  <PresentationFormat>Widescreen</PresentationFormat>
  <Paragraphs>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Monique Dickey</dc:creator>
  <cp:lastModifiedBy>Joseph Tyler Daniels</cp:lastModifiedBy>
  <cp:revision>8</cp:revision>
  <dcterms:created xsi:type="dcterms:W3CDTF">2017-04-21T14:03:21Z</dcterms:created>
  <dcterms:modified xsi:type="dcterms:W3CDTF">2020-07-10T15:18:58Z</dcterms:modified>
</cp:coreProperties>
</file>